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7" r:id="rId4"/>
  </p:sldMasterIdLst>
  <p:notesMasterIdLst>
    <p:notesMasterId r:id="rId61"/>
  </p:notesMasterIdLst>
  <p:sldIdLst>
    <p:sldId id="1970" r:id="rId5"/>
    <p:sldId id="1804" r:id="rId6"/>
    <p:sldId id="1854" r:id="rId7"/>
    <p:sldId id="1956" r:id="rId8"/>
    <p:sldId id="1946" r:id="rId9"/>
    <p:sldId id="1916" r:id="rId10"/>
    <p:sldId id="1869" r:id="rId11"/>
    <p:sldId id="809" r:id="rId12"/>
    <p:sldId id="1949" r:id="rId13"/>
    <p:sldId id="640" r:id="rId14"/>
    <p:sldId id="1942" r:id="rId15"/>
    <p:sldId id="1950" r:id="rId16"/>
    <p:sldId id="1951" r:id="rId17"/>
    <p:sldId id="813" r:id="rId18"/>
    <p:sldId id="1866" r:id="rId19"/>
    <p:sldId id="1877" r:id="rId20"/>
    <p:sldId id="1926" r:id="rId21"/>
    <p:sldId id="1919" r:id="rId22"/>
    <p:sldId id="1935" r:id="rId23"/>
    <p:sldId id="1952" r:id="rId24"/>
    <p:sldId id="1937" r:id="rId25"/>
    <p:sldId id="1953" r:id="rId26"/>
    <p:sldId id="1927" r:id="rId27"/>
    <p:sldId id="1885" r:id="rId28"/>
    <p:sldId id="1928" r:id="rId29"/>
    <p:sldId id="1929" r:id="rId30"/>
    <p:sldId id="1930" r:id="rId31"/>
    <p:sldId id="1954" r:id="rId32"/>
    <p:sldId id="1887" r:id="rId33"/>
    <p:sldId id="1931" r:id="rId34"/>
    <p:sldId id="1955" r:id="rId35"/>
    <p:sldId id="1890" r:id="rId36"/>
    <p:sldId id="1891" r:id="rId37"/>
    <p:sldId id="1957" r:id="rId38"/>
    <p:sldId id="1969" r:id="rId39"/>
    <p:sldId id="1922" r:id="rId40"/>
    <p:sldId id="1893" r:id="rId41"/>
    <p:sldId id="1960" r:id="rId42"/>
    <p:sldId id="1829" r:id="rId43"/>
    <p:sldId id="1894" r:id="rId44"/>
    <p:sldId id="1967" r:id="rId45"/>
    <p:sldId id="1968" r:id="rId46"/>
    <p:sldId id="1762" r:id="rId47"/>
    <p:sldId id="1896" r:id="rId48"/>
    <p:sldId id="1899" r:id="rId49"/>
    <p:sldId id="1963" r:id="rId50"/>
    <p:sldId id="1964" r:id="rId51"/>
    <p:sldId id="1932" r:id="rId52"/>
    <p:sldId id="1933" r:id="rId53"/>
    <p:sldId id="258" r:id="rId54"/>
    <p:sldId id="1905" r:id="rId55"/>
    <p:sldId id="1907" r:id="rId56"/>
    <p:sldId id="1835" r:id="rId57"/>
    <p:sldId id="1939" r:id="rId58"/>
    <p:sldId id="1965" r:id="rId59"/>
    <p:sldId id="1966" r:id="rId6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athy Al Ju'beh" initials="KA" lastIdx="9" clrIdx="6">
    <p:extLst>
      <p:ext uri="{19B8F6BF-5375-455C-9EA6-DF929625EA0E}">
        <p15:presenceInfo xmlns:p15="http://schemas.microsoft.com/office/powerpoint/2012/main" userId="Kathy Al Ju'beh" providerId="None"/>
      </p:ext>
    </p:extLst>
  </p:cmAuthor>
  <p:cmAuthor id="1" name="Mariana MARTINEZ" initials="MM" lastIdx="1" clrIdx="0">
    <p:extLst>
      <p:ext uri="{19B8F6BF-5375-455C-9EA6-DF929625EA0E}">
        <p15:presenceInfo xmlns:p15="http://schemas.microsoft.com/office/powerpoint/2012/main" userId="S-1-5-21-4182522199-1786631446-4107362916-17278" providerId="AD"/>
      </p:ext>
    </p:extLst>
  </p:cmAuthor>
  <p:cmAuthor id="2" name="Kirstin Lange" initials="KL" lastIdx="163" clrIdx="1">
    <p:extLst>
      <p:ext uri="{19B8F6BF-5375-455C-9EA6-DF929625EA0E}">
        <p15:presenceInfo xmlns:p15="http://schemas.microsoft.com/office/powerpoint/2012/main" userId="S::klange@unicef.org::d2a5a725-169a-41b6-a23a-1eb853c6aab9" providerId="AD"/>
      </p:ext>
    </p:extLst>
  </p:cmAuthor>
  <p:cmAuthor id="3" name="Rahma Mustafa" initials="RM" lastIdx="3" clrIdx="2">
    <p:extLst>
      <p:ext uri="{19B8F6BF-5375-455C-9EA6-DF929625EA0E}">
        <p15:presenceInfo xmlns:p15="http://schemas.microsoft.com/office/powerpoint/2012/main" userId="a8e9ffe238e9ed53" providerId="Windows Live"/>
      </p:ext>
    </p:extLst>
  </p:cmAuthor>
  <p:cmAuthor id="4" name="Christian Modino Hok" initials="CMH" lastIdx="14" clrIdx="3">
    <p:extLst>
      <p:ext uri="{19B8F6BF-5375-455C-9EA6-DF929625EA0E}">
        <p15:presenceInfo xmlns:p15="http://schemas.microsoft.com/office/powerpoint/2012/main" userId="S::Christian.Modinohok@cbm-global.org::bb16a086-3be8-4d62-a6f8-4d93f3926fd8" providerId="AD"/>
      </p:ext>
    </p:extLst>
  </p:cmAuthor>
  <p:cmAuthor id="5" name="Amba Salelkar" initials="AS" lastIdx="62" clrIdx="4">
    <p:extLst>
      <p:ext uri="{19B8F6BF-5375-455C-9EA6-DF929625EA0E}">
        <p15:presenceInfo xmlns:p15="http://schemas.microsoft.com/office/powerpoint/2012/main" userId="64b9bbccd65c388c" providerId="Windows Live"/>
      </p:ext>
    </p:extLst>
  </p:cmAuthor>
  <p:cmAuthor id="6" name="Priyanka Narahari" initials="PN" lastIdx="22" clrIdx="5">
    <p:extLst>
      <p:ext uri="{19B8F6BF-5375-455C-9EA6-DF929625EA0E}">
        <p15:presenceInfo xmlns:p15="http://schemas.microsoft.com/office/powerpoint/2012/main" userId="S::pnarahari@unicef.org::c32b447f-77d7-457a-ab96-4326410a82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4638"/>
    <a:srgbClr val="FF73FF"/>
    <a:srgbClr val="BB53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58722" autoAdjust="0"/>
  </p:normalViewPr>
  <p:slideViewPr>
    <p:cSldViewPr snapToGrid="0">
      <p:cViewPr varScale="1">
        <p:scale>
          <a:sx n="74" d="100"/>
          <a:sy n="74" d="100"/>
        </p:scale>
        <p:origin x="2792" y="168"/>
      </p:cViewPr>
      <p:guideLst/>
    </p:cSldViewPr>
  </p:slideViewPr>
  <p:outlineViewPr>
    <p:cViewPr>
      <p:scale>
        <a:sx n="33" d="100"/>
        <a:sy n="33" d="100"/>
      </p:scale>
      <p:origin x="0" y="-38202"/>
    </p:cViewPr>
  </p:outlineViewPr>
  <p:notesTextViewPr>
    <p:cViewPr>
      <p:scale>
        <a:sx n="1" d="1"/>
        <a:sy n="1" d="1"/>
      </p:scale>
      <p:origin x="0" y="0"/>
    </p:cViewPr>
  </p:notesTextViewPr>
  <p:sorterViewPr>
    <p:cViewPr>
      <p:scale>
        <a:sx n="100" d="100"/>
        <a:sy n="100" d="100"/>
      </p:scale>
      <p:origin x="0" y="-23472"/>
    </p:cViewPr>
  </p:sorterViewPr>
  <p:notesViewPr>
    <p:cSldViewPr snapToGrid="0">
      <p:cViewPr varScale="1">
        <p:scale>
          <a:sx n="51" d="100"/>
          <a:sy n="51" d="100"/>
        </p:scale>
        <p:origin x="286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DC1B13-BD56-4196-9513-10C3396AE2C4}"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8D624B82-715A-4628-88C9-B823B353CD59}">
      <dgm:prSet custT="1"/>
      <dgm:spPr/>
      <dgm:t>
        <a:bodyPr/>
        <a:lstStyle/>
        <a:p>
          <a:r>
            <a:rPr lang="es-AR" sz="2400" b="0" noProof="0" dirty="0"/>
            <a:t>Crear un espacio seguro para dialogar con libertad</a:t>
          </a:r>
        </a:p>
      </dgm:t>
    </dgm:pt>
    <dgm:pt modelId="{7B282C0D-6F56-4FDA-8A7B-1AA33F54CB10}" type="parTrans" cxnId="{F92519CD-6485-4B0B-BDC4-E5361B04425F}">
      <dgm:prSet/>
      <dgm:spPr/>
      <dgm:t>
        <a:bodyPr/>
        <a:lstStyle/>
        <a:p>
          <a:endParaRPr lang="en-US"/>
        </a:p>
      </dgm:t>
    </dgm:pt>
    <dgm:pt modelId="{2E19D6D0-A5C6-4659-B7FB-CF5628F141D3}" type="sibTrans" cxnId="{F92519CD-6485-4B0B-BDC4-E5361B04425F}">
      <dgm:prSet/>
      <dgm:spPr/>
      <dgm:t>
        <a:bodyPr/>
        <a:lstStyle/>
        <a:p>
          <a:pPr>
            <a:lnSpc>
              <a:spcPct val="100000"/>
            </a:lnSpc>
          </a:pPr>
          <a:endParaRPr lang="en-US"/>
        </a:p>
      </dgm:t>
    </dgm:pt>
    <dgm:pt modelId="{0006CB28-1463-4923-B70D-D3E678801C20}">
      <dgm:prSet custT="1"/>
      <dgm:spPr/>
      <dgm:t>
        <a:bodyPr/>
        <a:lstStyle/>
        <a:p>
          <a:pPr>
            <a:lnSpc>
              <a:spcPct val="100000"/>
            </a:lnSpc>
          </a:pPr>
          <a:r>
            <a:rPr lang="en-GB" sz="2400" b="0" dirty="0" err="1"/>
            <a:t>Ofrecer</a:t>
          </a:r>
          <a:r>
            <a:rPr lang="en-GB" sz="2400" b="0" dirty="0"/>
            <a:t> </a:t>
          </a:r>
          <a:r>
            <a:rPr lang="en-GB" sz="2400" b="0" dirty="0" err="1"/>
            <a:t>una</a:t>
          </a:r>
          <a:r>
            <a:rPr lang="en-GB" sz="2400" b="0" dirty="0"/>
            <a:t> </a:t>
          </a:r>
          <a:r>
            <a:rPr lang="en-GB" sz="2400" b="0" dirty="0" err="1"/>
            <a:t>introducción</a:t>
          </a:r>
          <a:r>
            <a:rPr lang="en-GB" sz="2400" b="0" dirty="0"/>
            <a:t> </a:t>
          </a:r>
          <a:r>
            <a:rPr lang="en-GB" sz="2400" b="0" dirty="0" err="1"/>
            <a:t>interactiva</a:t>
          </a:r>
          <a:r>
            <a:rPr lang="en-GB" sz="2400" b="0" dirty="0"/>
            <a:t> a la </a:t>
          </a:r>
          <a:r>
            <a:rPr lang="en-GB" sz="2400" b="0" dirty="0" err="1"/>
            <a:t>acción</a:t>
          </a:r>
          <a:r>
            <a:rPr lang="en-GB" sz="2400" b="0" dirty="0"/>
            <a:t> </a:t>
          </a:r>
          <a:r>
            <a:rPr lang="en-GB" sz="2400" b="0" dirty="0" err="1"/>
            <a:t>humanitaria</a:t>
          </a:r>
          <a:r>
            <a:rPr lang="en-GB" sz="2400" b="0" dirty="0"/>
            <a:t>: </a:t>
          </a:r>
          <a:r>
            <a:rPr lang="en-GB" sz="2400" b="0" dirty="0" err="1"/>
            <a:t>una</a:t>
          </a:r>
          <a:r>
            <a:rPr lang="en-GB" sz="2400" b="0" dirty="0"/>
            <a:t> </a:t>
          </a:r>
          <a:r>
            <a:rPr lang="en-GB" sz="2400" b="0" dirty="0" err="1"/>
            <a:t>oportunidad</a:t>
          </a:r>
          <a:r>
            <a:rPr lang="en-GB" sz="2400" b="0" dirty="0"/>
            <a:t> para </a:t>
          </a:r>
          <a:r>
            <a:rPr lang="en-GB" sz="2400" b="0" dirty="0" err="1"/>
            <a:t>compartir</a:t>
          </a:r>
          <a:r>
            <a:rPr lang="en-GB" sz="2400" b="0" dirty="0"/>
            <a:t> </a:t>
          </a:r>
          <a:r>
            <a:rPr lang="en-GB" sz="2400" b="0" dirty="0" err="1"/>
            <a:t>reflexiones</a:t>
          </a:r>
          <a:r>
            <a:rPr lang="en-GB" sz="2400" b="0" dirty="0"/>
            <a:t> y </a:t>
          </a:r>
          <a:r>
            <a:rPr lang="en-GB" sz="2400" b="0" dirty="0" err="1"/>
            <a:t>preguntas</a:t>
          </a:r>
          <a:endParaRPr lang="en-US" sz="2400" b="0" dirty="0"/>
        </a:p>
      </dgm:t>
    </dgm:pt>
    <dgm:pt modelId="{F010B3A2-004D-46FE-91CD-EFB573EB3254}" type="parTrans" cxnId="{71E91C07-3868-4D57-A970-0BCE28C3645A}">
      <dgm:prSet/>
      <dgm:spPr/>
      <dgm:t>
        <a:bodyPr/>
        <a:lstStyle/>
        <a:p>
          <a:endParaRPr lang="en-US"/>
        </a:p>
      </dgm:t>
    </dgm:pt>
    <dgm:pt modelId="{4B0FD575-827A-46FE-97D5-B4AF78389AD5}" type="sibTrans" cxnId="{71E91C07-3868-4D57-A970-0BCE28C3645A}">
      <dgm:prSet/>
      <dgm:spPr/>
      <dgm:t>
        <a:bodyPr/>
        <a:lstStyle/>
        <a:p>
          <a:pPr>
            <a:lnSpc>
              <a:spcPct val="100000"/>
            </a:lnSpc>
          </a:pPr>
          <a:endParaRPr lang="en-US"/>
        </a:p>
      </dgm:t>
    </dgm:pt>
    <dgm:pt modelId="{8B33E2D7-E6F5-42C3-BCFD-EEDFD05D2BE0}">
      <dgm:prSet custT="1"/>
      <dgm:spPr/>
      <dgm:t>
        <a:bodyPr/>
        <a:lstStyle/>
        <a:p>
          <a:r>
            <a:rPr lang="es-AR" sz="2400" b="0" noProof="0" dirty="0"/>
            <a:t>Comprender los diferentes tipos de crisis y las barreras que enfrentan las personas con discapacidad</a:t>
          </a:r>
        </a:p>
      </dgm:t>
    </dgm:pt>
    <dgm:pt modelId="{D2FA2F87-445D-4635-8603-66B2F8D0F3B8}" type="parTrans" cxnId="{24C7110C-BA64-4F3D-8C0F-1FB587DD9F09}">
      <dgm:prSet/>
      <dgm:spPr/>
      <dgm:t>
        <a:bodyPr/>
        <a:lstStyle/>
        <a:p>
          <a:endParaRPr lang="en-US"/>
        </a:p>
      </dgm:t>
    </dgm:pt>
    <dgm:pt modelId="{AB4083EF-4F9E-418F-868D-9C3D70652010}" type="sibTrans" cxnId="{24C7110C-BA64-4F3D-8C0F-1FB587DD9F09}">
      <dgm:prSet/>
      <dgm:spPr/>
      <dgm:t>
        <a:bodyPr/>
        <a:lstStyle/>
        <a:p>
          <a:pPr>
            <a:lnSpc>
              <a:spcPct val="100000"/>
            </a:lnSpc>
          </a:pPr>
          <a:endParaRPr lang="en-US"/>
        </a:p>
      </dgm:t>
    </dgm:pt>
    <dgm:pt modelId="{861BA1B8-6AB5-4D76-B868-5DB5DAD9F47F}">
      <dgm:prSet custT="1"/>
      <dgm:spPr/>
      <dgm:t>
        <a:bodyPr/>
        <a:lstStyle/>
        <a:p>
          <a:pPr>
            <a:lnSpc>
              <a:spcPct val="100000"/>
            </a:lnSpc>
          </a:pPr>
          <a:r>
            <a:rPr lang="en-GB" sz="2400" dirty="0" err="1"/>
            <a:t>Comprender</a:t>
          </a:r>
          <a:r>
            <a:rPr lang="en-GB" sz="2400" dirty="0"/>
            <a:t> las 4 “</a:t>
          </a:r>
          <a:r>
            <a:rPr lang="en-GB" sz="2400" dirty="0" err="1"/>
            <a:t>acciones</a:t>
          </a:r>
          <a:r>
            <a:rPr lang="en-GB" sz="2400" dirty="0"/>
            <a:t> </a:t>
          </a:r>
          <a:r>
            <a:rPr lang="en-GB" sz="2400" dirty="0" err="1"/>
            <a:t>obligatorias</a:t>
          </a:r>
          <a:r>
            <a:rPr lang="en-GB" sz="2400" dirty="0"/>
            <a:t>”, que </a:t>
          </a:r>
          <a:r>
            <a:rPr lang="en-GB" sz="2400" dirty="0" err="1"/>
            <a:t>pfrecen</a:t>
          </a:r>
          <a:r>
            <a:rPr lang="en-GB" sz="2400" dirty="0"/>
            <a:t> a las OPDs </a:t>
          </a:r>
          <a:r>
            <a:rPr lang="en-GB" sz="2400" dirty="0" err="1"/>
            <a:t>los</a:t>
          </a:r>
          <a:r>
            <a:rPr lang="en-GB" sz="2400" dirty="0"/>
            <a:t> puntos de entrada </a:t>
          </a:r>
          <a:r>
            <a:rPr lang="en-GB" sz="2400" dirty="0" err="1"/>
            <a:t>en</a:t>
          </a:r>
          <a:r>
            <a:rPr lang="en-GB" sz="2400" dirty="0"/>
            <a:t> la </a:t>
          </a:r>
          <a:r>
            <a:rPr lang="en-GB" sz="2400" dirty="0" err="1"/>
            <a:t>acción</a:t>
          </a:r>
          <a:r>
            <a:rPr lang="en-GB" sz="2400" dirty="0"/>
            <a:t> </a:t>
          </a:r>
          <a:r>
            <a:rPr lang="en-GB" sz="2400" dirty="0" err="1"/>
            <a:t>Humanitaria</a:t>
          </a:r>
          <a:endParaRPr lang="en-US" sz="2400" dirty="0"/>
        </a:p>
      </dgm:t>
    </dgm:pt>
    <dgm:pt modelId="{1E4940BD-57E6-4ED7-A3D1-BA5B8545AFA8}" type="parTrans" cxnId="{B32FDAC6-28BA-4354-998B-7720E6540A44}">
      <dgm:prSet/>
      <dgm:spPr/>
      <dgm:t>
        <a:bodyPr/>
        <a:lstStyle/>
        <a:p>
          <a:endParaRPr lang="en-US"/>
        </a:p>
      </dgm:t>
    </dgm:pt>
    <dgm:pt modelId="{2528BCFF-A6E3-4695-9AE5-316B42689062}" type="sibTrans" cxnId="{B32FDAC6-28BA-4354-998B-7720E6540A44}">
      <dgm:prSet/>
      <dgm:spPr/>
      <dgm:t>
        <a:bodyPr/>
        <a:lstStyle/>
        <a:p>
          <a:endParaRPr lang="en-US"/>
        </a:p>
      </dgm:t>
    </dgm:pt>
    <dgm:pt modelId="{4312E65B-62E0-415C-93F7-4704774C47D3}" type="pres">
      <dgm:prSet presAssocID="{79DC1B13-BD56-4196-9513-10C3396AE2C4}" presName="root" presStyleCnt="0">
        <dgm:presLayoutVars>
          <dgm:dir/>
          <dgm:resizeHandles val="exact"/>
        </dgm:presLayoutVars>
      </dgm:prSet>
      <dgm:spPr/>
    </dgm:pt>
    <dgm:pt modelId="{3EE56A9F-19F8-49F1-9265-2792158C8157}" type="pres">
      <dgm:prSet presAssocID="{79DC1B13-BD56-4196-9513-10C3396AE2C4}" presName="container" presStyleCnt="0">
        <dgm:presLayoutVars>
          <dgm:dir/>
          <dgm:resizeHandles val="exact"/>
        </dgm:presLayoutVars>
      </dgm:prSet>
      <dgm:spPr/>
    </dgm:pt>
    <dgm:pt modelId="{AF555940-46AA-494E-A52D-29F4F8F41297}" type="pres">
      <dgm:prSet presAssocID="{8D624B82-715A-4628-88C9-B823B353CD59}" presName="compNode" presStyleCnt="0"/>
      <dgm:spPr/>
    </dgm:pt>
    <dgm:pt modelId="{120E9FD5-2532-44C0-900B-364D66E18AC2}" type="pres">
      <dgm:prSet presAssocID="{8D624B82-715A-4628-88C9-B823B353CD59}" presName="iconBgRect" presStyleLbl="bgShp" presStyleIdx="0" presStyleCnt="4"/>
      <dgm:spPr/>
      <dgm:extLst>
        <a:ext uri="{E40237B7-FDA0-4F09-8148-C483321AD2D9}">
          <dgm14:cNvPr xmlns:dgm14="http://schemas.microsoft.com/office/drawing/2010/diagram" id="0" name="" descr="Dialogue Ico of 2 speech bubbles"/>
        </a:ext>
      </dgm:extLst>
    </dgm:pt>
    <dgm:pt modelId="{3284BD99-0821-4EBC-BFBF-2FFD1B2FF616}" type="pres">
      <dgm:prSet presAssocID="{8D624B82-715A-4628-88C9-B823B353CD5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2 icons of chat box representing safe dialogue"/>
        </a:ext>
      </dgm:extLst>
    </dgm:pt>
    <dgm:pt modelId="{D3BED3C0-D022-41B0-AA57-069432BAF81A}" type="pres">
      <dgm:prSet presAssocID="{8D624B82-715A-4628-88C9-B823B353CD59}" presName="spaceRect" presStyleCnt="0"/>
      <dgm:spPr/>
    </dgm:pt>
    <dgm:pt modelId="{7F67EF82-F88D-4512-930D-91509BD46024}" type="pres">
      <dgm:prSet presAssocID="{8D624B82-715A-4628-88C9-B823B353CD59}" presName="textRect" presStyleLbl="revTx" presStyleIdx="0" presStyleCnt="4">
        <dgm:presLayoutVars>
          <dgm:chMax val="1"/>
          <dgm:chPref val="1"/>
        </dgm:presLayoutVars>
      </dgm:prSet>
      <dgm:spPr/>
    </dgm:pt>
    <dgm:pt modelId="{D04E4FE7-60AB-4F52-AC11-28D6F79C1B97}" type="pres">
      <dgm:prSet presAssocID="{2E19D6D0-A5C6-4659-B7FB-CF5628F141D3}" presName="sibTrans" presStyleLbl="sibTrans2D1" presStyleIdx="0" presStyleCnt="0"/>
      <dgm:spPr/>
    </dgm:pt>
    <dgm:pt modelId="{F096C2B0-0F97-4EEF-A66F-9A01F6D11715}" type="pres">
      <dgm:prSet presAssocID="{0006CB28-1463-4923-B70D-D3E678801C20}" presName="compNode" presStyleCnt="0"/>
      <dgm:spPr/>
    </dgm:pt>
    <dgm:pt modelId="{287139F4-A05F-49E9-8784-1917FDDABC8F}" type="pres">
      <dgm:prSet presAssocID="{0006CB28-1463-4923-B70D-D3E678801C20}" presName="iconBgRect" presStyleLbl="bgShp" presStyleIdx="1" presStyleCnt="4"/>
      <dgm:spPr/>
    </dgm:pt>
    <dgm:pt modelId="{1FEDC574-3827-4292-ACDA-3015034B8BAA}" type="pres">
      <dgm:prSet presAssocID="{0006CB28-1463-4923-B70D-D3E678801C2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 in movement to express sharing and reflection"/>
        </a:ext>
      </dgm:extLst>
    </dgm:pt>
    <dgm:pt modelId="{B59CDB5C-5FE4-47C9-AF8B-9224FA3B2FAC}" type="pres">
      <dgm:prSet presAssocID="{0006CB28-1463-4923-B70D-D3E678801C20}" presName="spaceRect" presStyleCnt="0"/>
      <dgm:spPr/>
    </dgm:pt>
    <dgm:pt modelId="{FA21B6C0-0C70-4F13-B554-51FA1B618C60}" type="pres">
      <dgm:prSet presAssocID="{0006CB28-1463-4923-B70D-D3E678801C20}" presName="textRect" presStyleLbl="revTx" presStyleIdx="1" presStyleCnt="4" custScaleX="128993" custScaleY="148251" custLinFactNeighborX="15151" custLinFactNeighborY="8914">
        <dgm:presLayoutVars>
          <dgm:chMax val="1"/>
          <dgm:chPref val="1"/>
        </dgm:presLayoutVars>
      </dgm:prSet>
      <dgm:spPr/>
    </dgm:pt>
    <dgm:pt modelId="{D8262FEC-1AD9-41A8-A93C-2BB1CE03600E}" type="pres">
      <dgm:prSet presAssocID="{4B0FD575-827A-46FE-97D5-B4AF78389AD5}" presName="sibTrans" presStyleLbl="sibTrans2D1" presStyleIdx="0" presStyleCnt="0"/>
      <dgm:spPr/>
    </dgm:pt>
    <dgm:pt modelId="{70D39AB5-267B-4F0C-8542-56AEC504D885}" type="pres">
      <dgm:prSet presAssocID="{8B33E2D7-E6F5-42C3-BCFD-EEDFD05D2BE0}" presName="compNode" presStyleCnt="0"/>
      <dgm:spPr/>
    </dgm:pt>
    <dgm:pt modelId="{053055D9-03EF-4A9A-9CFE-620C26EF9751}" type="pres">
      <dgm:prSet presAssocID="{8B33E2D7-E6F5-42C3-BCFD-EEDFD05D2BE0}" presName="iconBgRect" presStyleLbl="bgShp" presStyleIdx="2" presStyleCnt="4"/>
      <dgm:spPr/>
    </dgm:pt>
    <dgm:pt modelId="{4B2B5D1F-4691-421E-890A-4589C8068E39}" type="pres">
      <dgm:prSet presAssocID="{8B33E2D7-E6F5-42C3-BCFD-EEDFD05D2BE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icon"/>
        </a:ext>
      </dgm:extLst>
    </dgm:pt>
    <dgm:pt modelId="{E3480615-D79E-45FD-8493-E93E8B1F7647}" type="pres">
      <dgm:prSet presAssocID="{8B33E2D7-E6F5-42C3-BCFD-EEDFD05D2BE0}" presName="spaceRect" presStyleCnt="0"/>
      <dgm:spPr/>
    </dgm:pt>
    <dgm:pt modelId="{E1C83A23-B627-4248-8466-70DD57321770}" type="pres">
      <dgm:prSet presAssocID="{8B33E2D7-E6F5-42C3-BCFD-EEDFD05D2BE0}" presName="textRect" presStyleLbl="revTx" presStyleIdx="2" presStyleCnt="4" custScaleX="118163" custLinFactNeighborX="9387">
        <dgm:presLayoutVars>
          <dgm:chMax val="1"/>
          <dgm:chPref val="1"/>
        </dgm:presLayoutVars>
      </dgm:prSet>
      <dgm:spPr/>
    </dgm:pt>
    <dgm:pt modelId="{58EFD84C-9AEA-43D0-94B9-3C34DE9D5E00}" type="pres">
      <dgm:prSet presAssocID="{AB4083EF-4F9E-418F-868D-9C3D70652010}" presName="sibTrans" presStyleLbl="sibTrans2D1" presStyleIdx="0" presStyleCnt="0"/>
      <dgm:spPr/>
    </dgm:pt>
    <dgm:pt modelId="{7C3A2899-8F25-460F-BF65-F514DA297BBE}" type="pres">
      <dgm:prSet presAssocID="{861BA1B8-6AB5-4D76-B868-5DB5DAD9F47F}" presName="compNode" presStyleCnt="0"/>
      <dgm:spPr/>
    </dgm:pt>
    <dgm:pt modelId="{580605D0-D4C9-4DFD-9351-7448837A3757}" type="pres">
      <dgm:prSet presAssocID="{861BA1B8-6AB5-4D76-B868-5DB5DAD9F47F}" presName="iconBgRect" presStyleLbl="bgShp" presStyleIdx="3" presStyleCnt="4"/>
      <dgm:spPr/>
    </dgm:pt>
    <dgm:pt modelId="{A2630F81-3A7B-4AA9-ADC7-E5A6DE6C271D}" type="pres">
      <dgm:prSet presAssocID="{861BA1B8-6AB5-4D76-B868-5DB5DAD9F47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icon, a tick to indicate clarity"/>
        </a:ext>
      </dgm:extLst>
    </dgm:pt>
    <dgm:pt modelId="{69BD8466-39CF-469C-8044-FDFFB23EE2C7}" type="pres">
      <dgm:prSet presAssocID="{861BA1B8-6AB5-4D76-B868-5DB5DAD9F47F}" presName="spaceRect" presStyleCnt="0"/>
      <dgm:spPr/>
    </dgm:pt>
    <dgm:pt modelId="{4987FDE4-D428-472A-9FFB-0401027FBF96}" type="pres">
      <dgm:prSet presAssocID="{861BA1B8-6AB5-4D76-B868-5DB5DAD9F47F}" presName="textRect" presStyleLbl="revTx" presStyleIdx="3" presStyleCnt="4" custScaleX="135721" custLinFactNeighborX="17398" custLinFactNeighborY="1713">
        <dgm:presLayoutVars>
          <dgm:chMax val="1"/>
          <dgm:chPref val="1"/>
        </dgm:presLayoutVars>
      </dgm:prSet>
      <dgm:spPr/>
    </dgm:pt>
  </dgm:ptLst>
  <dgm:cxnLst>
    <dgm:cxn modelId="{D30CA205-BE41-432E-A9CB-318100AFED63}" type="presOf" srcId="{0006CB28-1463-4923-B70D-D3E678801C20}" destId="{FA21B6C0-0C70-4F13-B554-51FA1B618C60}" srcOrd="0" destOrd="0" presId="urn:microsoft.com/office/officeart/2018/2/layout/IconCircleList"/>
    <dgm:cxn modelId="{52B60C07-066D-4CED-A45F-9A91C510A5DE}" type="presOf" srcId="{4B0FD575-827A-46FE-97D5-B4AF78389AD5}" destId="{D8262FEC-1AD9-41A8-A93C-2BB1CE03600E}" srcOrd="0" destOrd="0" presId="urn:microsoft.com/office/officeart/2018/2/layout/IconCircleList"/>
    <dgm:cxn modelId="{71E91C07-3868-4D57-A970-0BCE28C3645A}" srcId="{79DC1B13-BD56-4196-9513-10C3396AE2C4}" destId="{0006CB28-1463-4923-B70D-D3E678801C20}" srcOrd="1" destOrd="0" parTransId="{F010B3A2-004D-46FE-91CD-EFB573EB3254}" sibTransId="{4B0FD575-827A-46FE-97D5-B4AF78389AD5}"/>
    <dgm:cxn modelId="{24C7110C-BA64-4F3D-8C0F-1FB587DD9F09}" srcId="{79DC1B13-BD56-4196-9513-10C3396AE2C4}" destId="{8B33E2D7-E6F5-42C3-BCFD-EEDFD05D2BE0}" srcOrd="2" destOrd="0" parTransId="{D2FA2F87-445D-4635-8603-66B2F8D0F3B8}" sibTransId="{AB4083EF-4F9E-418F-868D-9C3D70652010}"/>
    <dgm:cxn modelId="{662DF068-9D7B-40E4-A919-EB14F1D80AE7}" type="presOf" srcId="{861BA1B8-6AB5-4D76-B868-5DB5DAD9F47F}" destId="{4987FDE4-D428-472A-9FFB-0401027FBF96}" srcOrd="0" destOrd="0" presId="urn:microsoft.com/office/officeart/2018/2/layout/IconCircleList"/>
    <dgm:cxn modelId="{CC3B0870-3213-4FFA-9871-58E3FEE16603}" type="presOf" srcId="{8D624B82-715A-4628-88C9-B823B353CD59}" destId="{7F67EF82-F88D-4512-930D-91509BD46024}" srcOrd="0" destOrd="0" presId="urn:microsoft.com/office/officeart/2018/2/layout/IconCircleList"/>
    <dgm:cxn modelId="{032F9D7B-9543-49AC-A031-1CAFD5565414}" type="presOf" srcId="{AB4083EF-4F9E-418F-868D-9C3D70652010}" destId="{58EFD84C-9AEA-43D0-94B9-3C34DE9D5E00}" srcOrd="0" destOrd="0" presId="urn:microsoft.com/office/officeart/2018/2/layout/IconCircleList"/>
    <dgm:cxn modelId="{2EB65181-AAA5-4921-983B-AF12959BD001}" type="presOf" srcId="{79DC1B13-BD56-4196-9513-10C3396AE2C4}" destId="{4312E65B-62E0-415C-93F7-4704774C47D3}" srcOrd="0" destOrd="0" presId="urn:microsoft.com/office/officeart/2018/2/layout/IconCircleList"/>
    <dgm:cxn modelId="{C14C1E87-B822-4D97-915C-B9F211893184}" type="presOf" srcId="{2E19D6D0-A5C6-4659-B7FB-CF5628F141D3}" destId="{D04E4FE7-60AB-4F52-AC11-28D6F79C1B97}" srcOrd="0" destOrd="0" presId="urn:microsoft.com/office/officeart/2018/2/layout/IconCircleList"/>
    <dgm:cxn modelId="{B32FDAC6-28BA-4354-998B-7720E6540A44}" srcId="{79DC1B13-BD56-4196-9513-10C3396AE2C4}" destId="{861BA1B8-6AB5-4D76-B868-5DB5DAD9F47F}" srcOrd="3" destOrd="0" parTransId="{1E4940BD-57E6-4ED7-A3D1-BA5B8545AFA8}" sibTransId="{2528BCFF-A6E3-4695-9AE5-316B42689062}"/>
    <dgm:cxn modelId="{F92519CD-6485-4B0B-BDC4-E5361B04425F}" srcId="{79DC1B13-BD56-4196-9513-10C3396AE2C4}" destId="{8D624B82-715A-4628-88C9-B823B353CD59}" srcOrd="0" destOrd="0" parTransId="{7B282C0D-6F56-4FDA-8A7B-1AA33F54CB10}" sibTransId="{2E19D6D0-A5C6-4659-B7FB-CF5628F141D3}"/>
    <dgm:cxn modelId="{276271D0-49CF-4044-A2AD-8EF34552832C}" type="presOf" srcId="{8B33E2D7-E6F5-42C3-BCFD-EEDFD05D2BE0}" destId="{E1C83A23-B627-4248-8466-70DD57321770}" srcOrd="0" destOrd="0" presId="urn:microsoft.com/office/officeart/2018/2/layout/IconCircleList"/>
    <dgm:cxn modelId="{994E26A9-51A6-4E22-8323-E5615BC75DD4}" type="presParOf" srcId="{4312E65B-62E0-415C-93F7-4704774C47D3}" destId="{3EE56A9F-19F8-49F1-9265-2792158C8157}" srcOrd="0" destOrd="0" presId="urn:microsoft.com/office/officeart/2018/2/layout/IconCircleList"/>
    <dgm:cxn modelId="{EBE7BE2B-07F6-49DD-BF86-0E658C5D2EBA}" type="presParOf" srcId="{3EE56A9F-19F8-49F1-9265-2792158C8157}" destId="{AF555940-46AA-494E-A52D-29F4F8F41297}" srcOrd="0" destOrd="0" presId="urn:microsoft.com/office/officeart/2018/2/layout/IconCircleList"/>
    <dgm:cxn modelId="{09A0797A-1431-46CF-8A18-F47A8B06CA64}" type="presParOf" srcId="{AF555940-46AA-494E-A52D-29F4F8F41297}" destId="{120E9FD5-2532-44C0-900B-364D66E18AC2}" srcOrd="0" destOrd="0" presId="urn:microsoft.com/office/officeart/2018/2/layout/IconCircleList"/>
    <dgm:cxn modelId="{BE447680-9022-420A-AB64-96A5B446339C}" type="presParOf" srcId="{AF555940-46AA-494E-A52D-29F4F8F41297}" destId="{3284BD99-0821-4EBC-BFBF-2FFD1B2FF616}" srcOrd="1" destOrd="0" presId="urn:microsoft.com/office/officeart/2018/2/layout/IconCircleList"/>
    <dgm:cxn modelId="{A29AAB9A-7461-4969-B7CC-6F10ABC37C03}" type="presParOf" srcId="{AF555940-46AA-494E-A52D-29F4F8F41297}" destId="{D3BED3C0-D022-41B0-AA57-069432BAF81A}" srcOrd="2" destOrd="0" presId="urn:microsoft.com/office/officeart/2018/2/layout/IconCircleList"/>
    <dgm:cxn modelId="{96EA1314-3DA3-45B6-AF6A-97464AA41B9C}" type="presParOf" srcId="{AF555940-46AA-494E-A52D-29F4F8F41297}" destId="{7F67EF82-F88D-4512-930D-91509BD46024}" srcOrd="3" destOrd="0" presId="urn:microsoft.com/office/officeart/2018/2/layout/IconCircleList"/>
    <dgm:cxn modelId="{C2D82C97-91B2-4D8F-9A20-79CBF4433CAB}" type="presParOf" srcId="{3EE56A9F-19F8-49F1-9265-2792158C8157}" destId="{D04E4FE7-60AB-4F52-AC11-28D6F79C1B97}" srcOrd="1" destOrd="0" presId="urn:microsoft.com/office/officeart/2018/2/layout/IconCircleList"/>
    <dgm:cxn modelId="{151F7D91-BC6E-4533-9836-1C4F729C42FE}" type="presParOf" srcId="{3EE56A9F-19F8-49F1-9265-2792158C8157}" destId="{F096C2B0-0F97-4EEF-A66F-9A01F6D11715}" srcOrd="2" destOrd="0" presId="urn:microsoft.com/office/officeart/2018/2/layout/IconCircleList"/>
    <dgm:cxn modelId="{BD71AC90-FDE8-4633-A061-59C862E731BF}" type="presParOf" srcId="{F096C2B0-0F97-4EEF-A66F-9A01F6D11715}" destId="{287139F4-A05F-49E9-8784-1917FDDABC8F}" srcOrd="0" destOrd="0" presId="urn:microsoft.com/office/officeart/2018/2/layout/IconCircleList"/>
    <dgm:cxn modelId="{5902AD20-ACD7-4175-B7CC-93B45D228729}" type="presParOf" srcId="{F096C2B0-0F97-4EEF-A66F-9A01F6D11715}" destId="{1FEDC574-3827-4292-ACDA-3015034B8BAA}" srcOrd="1" destOrd="0" presId="urn:microsoft.com/office/officeart/2018/2/layout/IconCircleList"/>
    <dgm:cxn modelId="{AD96F89F-6003-4955-BBB4-41C1ADDEA191}" type="presParOf" srcId="{F096C2B0-0F97-4EEF-A66F-9A01F6D11715}" destId="{B59CDB5C-5FE4-47C9-AF8B-9224FA3B2FAC}" srcOrd="2" destOrd="0" presId="urn:microsoft.com/office/officeart/2018/2/layout/IconCircleList"/>
    <dgm:cxn modelId="{A65403C7-B5F3-4FE7-A28B-CA6B453D9740}" type="presParOf" srcId="{F096C2B0-0F97-4EEF-A66F-9A01F6D11715}" destId="{FA21B6C0-0C70-4F13-B554-51FA1B618C60}" srcOrd="3" destOrd="0" presId="urn:microsoft.com/office/officeart/2018/2/layout/IconCircleList"/>
    <dgm:cxn modelId="{A835F9C7-0CE7-4514-A901-5FD671281D6C}" type="presParOf" srcId="{3EE56A9F-19F8-49F1-9265-2792158C8157}" destId="{D8262FEC-1AD9-41A8-A93C-2BB1CE03600E}" srcOrd="3" destOrd="0" presId="urn:microsoft.com/office/officeart/2018/2/layout/IconCircleList"/>
    <dgm:cxn modelId="{DA78659A-FC30-40AA-A150-AABAD2901E1D}" type="presParOf" srcId="{3EE56A9F-19F8-49F1-9265-2792158C8157}" destId="{70D39AB5-267B-4F0C-8542-56AEC504D885}" srcOrd="4" destOrd="0" presId="urn:microsoft.com/office/officeart/2018/2/layout/IconCircleList"/>
    <dgm:cxn modelId="{9B2494D1-CECB-400F-A60F-2665F58C5779}" type="presParOf" srcId="{70D39AB5-267B-4F0C-8542-56AEC504D885}" destId="{053055D9-03EF-4A9A-9CFE-620C26EF9751}" srcOrd="0" destOrd="0" presId="urn:microsoft.com/office/officeart/2018/2/layout/IconCircleList"/>
    <dgm:cxn modelId="{88384A5F-0CC6-4E6B-ADFF-CEBA414487FD}" type="presParOf" srcId="{70D39AB5-267B-4F0C-8542-56AEC504D885}" destId="{4B2B5D1F-4691-421E-890A-4589C8068E39}" srcOrd="1" destOrd="0" presId="urn:microsoft.com/office/officeart/2018/2/layout/IconCircleList"/>
    <dgm:cxn modelId="{3AAB496D-4AA7-413B-980B-DD1BE62B0CB7}" type="presParOf" srcId="{70D39AB5-267B-4F0C-8542-56AEC504D885}" destId="{E3480615-D79E-45FD-8493-E93E8B1F7647}" srcOrd="2" destOrd="0" presId="urn:microsoft.com/office/officeart/2018/2/layout/IconCircleList"/>
    <dgm:cxn modelId="{24BEF3C6-E185-4CC2-99FB-116F0190787D}" type="presParOf" srcId="{70D39AB5-267B-4F0C-8542-56AEC504D885}" destId="{E1C83A23-B627-4248-8466-70DD57321770}" srcOrd="3" destOrd="0" presId="urn:microsoft.com/office/officeart/2018/2/layout/IconCircleList"/>
    <dgm:cxn modelId="{DB04F540-77D2-4427-A420-F883D0A46590}" type="presParOf" srcId="{3EE56A9F-19F8-49F1-9265-2792158C8157}" destId="{58EFD84C-9AEA-43D0-94B9-3C34DE9D5E00}" srcOrd="5" destOrd="0" presId="urn:microsoft.com/office/officeart/2018/2/layout/IconCircleList"/>
    <dgm:cxn modelId="{F2B7BCD4-6FBF-4022-95EE-B4019D51BF2E}" type="presParOf" srcId="{3EE56A9F-19F8-49F1-9265-2792158C8157}" destId="{7C3A2899-8F25-460F-BF65-F514DA297BBE}" srcOrd="6" destOrd="0" presId="urn:microsoft.com/office/officeart/2018/2/layout/IconCircleList"/>
    <dgm:cxn modelId="{AD8EE669-7B61-4261-8F3B-7F8E2E481FBC}" type="presParOf" srcId="{7C3A2899-8F25-460F-BF65-F514DA297BBE}" destId="{580605D0-D4C9-4DFD-9351-7448837A3757}" srcOrd="0" destOrd="0" presId="urn:microsoft.com/office/officeart/2018/2/layout/IconCircleList"/>
    <dgm:cxn modelId="{4277B26D-FEE2-4409-86EF-4D3656FD895B}" type="presParOf" srcId="{7C3A2899-8F25-460F-BF65-F514DA297BBE}" destId="{A2630F81-3A7B-4AA9-ADC7-E5A6DE6C271D}" srcOrd="1" destOrd="0" presId="urn:microsoft.com/office/officeart/2018/2/layout/IconCircleList"/>
    <dgm:cxn modelId="{357AB819-769B-46E8-AB15-0DB34B60663B}" type="presParOf" srcId="{7C3A2899-8F25-460F-BF65-F514DA297BBE}" destId="{69BD8466-39CF-469C-8044-FDFFB23EE2C7}" srcOrd="2" destOrd="0" presId="urn:microsoft.com/office/officeart/2018/2/layout/IconCircleList"/>
    <dgm:cxn modelId="{56FC3C1C-78BA-4CA1-A19D-D891A5DE3099}" type="presParOf" srcId="{7C3A2899-8F25-460F-BF65-F514DA297BBE}" destId="{4987FDE4-D428-472A-9FFB-0401027FBF9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F12B1E6-95D1-457E-AC7F-B6FBA57D1979}" type="doc">
      <dgm:prSet loTypeId="urn:microsoft.com/office/officeart/2016/7/layout/LinearArrowProcessNumbered" loCatId="process" qsTypeId="urn:microsoft.com/office/officeart/2005/8/quickstyle/simple1" qsCatId="simple" csTypeId="urn:microsoft.com/office/officeart/2005/8/colors/accent0_3" csCatId="mainScheme" phldr="1"/>
      <dgm:spPr/>
      <dgm:t>
        <a:bodyPr/>
        <a:lstStyle/>
        <a:p>
          <a:endParaRPr lang="en-US"/>
        </a:p>
      </dgm:t>
    </dgm:pt>
    <dgm:pt modelId="{59E776BC-EF29-48C6-B489-D6CCA396B2D9}">
      <dgm:prSet phldrT="[Text]" custT="1"/>
      <dgm:spPr/>
      <dgm:t>
        <a:bodyPr/>
        <a:lstStyle/>
        <a:p>
          <a:r>
            <a:rPr lang="en-US" sz="1700" dirty="0" err="1"/>
            <a:t>Acordar</a:t>
          </a:r>
          <a:r>
            <a:rPr lang="en-US" sz="1700" dirty="0"/>
            <a:t> </a:t>
          </a:r>
          <a:r>
            <a:rPr lang="en-US" sz="1700" dirty="0" err="1"/>
            <a:t>el</a:t>
          </a:r>
          <a:r>
            <a:rPr lang="en-US" sz="1700" dirty="0"/>
            <a:t> </a:t>
          </a:r>
          <a:r>
            <a:rPr lang="en-US" sz="1700" dirty="0" err="1"/>
            <a:t>alcance</a:t>
          </a:r>
          <a:r>
            <a:rPr lang="en-US" sz="1700" dirty="0"/>
            <a:t> del </a:t>
          </a:r>
          <a:r>
            <a:rPr lang="en-US" sz="1700" dirty="0" err="1"/>
            <a:t>analisis</a:t>
          </a:r>
          <a:endParaRPr lang="en-US" sz="1700" dirty="0"/>
        </a:p>
      </dgm:t>
    </dgm:pt>
    <dgm:pt modelId="{8CEF032F-E361-4D0F-9F11-ACC1A2C34DDD}" type="parTrans" cxnId="{B164CC94-2D9A-4E5F-BCC3-F8E214D97702}">
      <dgm:prSet/>
      <dgm:spPr/>
      <dgm:t>
        <a:bodyPr/>
        <a:lstStyle/>
        <a:p>
          <a:endParaRPr lang="en-US"/>
        </a:p>
      </dgm:t>
    </dgm:pt>
    <dgm:pt modelId="{F424965E-431F-48EB-89DD-B044348230F3}" type="sibTrans" cxnId="{B164CC94-2D9A-4E5F-BCC3-F8E214D97702}">
      <dgm:prSet phldrT="1" phldr="0"/>
      <dgm:spPr/>
      <dgm:t>
        <a:bodyPr/>
        <a:lstStyle/>
        <a:p>
          <a:r>
            <a:rPr lang="en-US"/>
            <a:t>1</a:t>
          </a:r>
          <a:endParaRPr lang="en-US" dirty="0"/>
        </a:p>
      </dgm:t>
    </dgm:pt>
    <dgm:pt modelId="{F5297CFD-F2F4-41CC-9BD7-993103EC8D8A}">
      <dgm:prSet custT="1"/>
      <dgm:spPr/>
      <dgm:t>
        <a:bodyPr/>
        <a:lstStyle/>
        <a:p>
          <a:r>
            <a:rPr lang="en-US" sz="1700" dirty="0" err="1"/>
            <a:t>Emprender</a:t>
          </a:r>
          <a:r>
            <a:rPr lang="en-US" sz="1700" dirty="0"/>
            <a:t> </a:t>
          </a:r>
          <a:r>
            <a:rPr lang="en-US" sz="1700" dirty="0" err="1"/>
            <a:t>una</a:t>
          </a:r>
          <a:r>
            <a:rPr lang="en-US" sz="1700" dirty="0"/>
            <a:t> </a:t>
          </a:r>
          <a:r>
            <a:rPr lang="en-US" sz="1700" dirty="0" err="1"/>
            <a:t>revisión</a:t>
          </a:r>
          <a:r>
            <a:rPr lang="en-US" sz="1700" dirty="0"/>
            <a:t> de </a:t>
          </a:r>
          <a:r>
            <a:rPr lang="en-US" sz="1700" dirty="0" err="1"/>
            <a:t>datos</a:t>
          </a:r>
          <a:r>
            <a:rPr lang="en-US" sz="1700" dirty="0"/>
            <a:t> </a:t>
          </a:r>
          <a:r>
            <a:rPr lang="en-US" sz="1700" dirty="0" err="1"/>
            <a:t>secunda-rios</a:t>
          </a:r>
          <a:endParaRPr lang="en-US" sz="1700" dirty="0"/>
        </a:p>
      </dgm:t>
    </dgm:pt>
    <dgm:pt modelId="{D68553A3-BA63-48B6-B5EF-7DC4A7A3D531}" type="parTrans" cxnId="{02D21ED4-35C4-4DAE-8A53-7B3637FF8FA1}">
      <dgm:prSet/>
      <dgm:spPr/>
      <dgm:t>
        <a:bodyPr/>
        <a:lstStyle/>
        <a:p>
          <a:endParaRPr lang="en-US"/>
        </a:p>
      </dgm:t>
    </dgm:pt>
    <dgm:pt modelId="{03BA7E93-5791-47FA-AEF2-8ED08F35AE14}" type="sibTrans" cxnId="{02D21ED4-35C4-4DAE-8A53-7B3637FF8FA1}">
      <dgm:prSet phldrT="2" phldr="0"/>
      <dgm:spPr/>
      <dgm:t>
        <a:bodyPr/>
        <a:lstStyle/>
        <a:p>
          <a:r>
            <a:rPr lang="en-US"/>
            <a:t>2</a:t>
          </a:r>
        </a:p>
      </dgm:t>
    </dgm:pt>
    <dgm:pt modelId="{56641044-4FF4-4D2E-B698-70748EB0B283}">
      <dgm:prSet custT="1"/>
      <dgm:spPr/>
      <dgm:t>
        <a:bodyPr/>
        <a:lstStyle/>
        <a:p>
          <a:r>
            <a:rPr lang="en-US" sz="1700" dirty="0" err="1"/>
            <a:t>Recabar</a:t>
          </a:r>
          <a:r>
            <a:rPr lang="en-US" sz="1700" dirty="0"/>
            <a:t> </a:t>
          </a:r>
          <a:r>
            <a:rPr lang="en-US" sz="1700" dirty="0" err="1"/>
            <a:t>datos</a:t>
          </a:r>
          <a:r>
            <a:rPr lang="en-US" sz="1700" dirty="0"/>
            <a:t> </a:t>
          </a:r>
          <a:r>
            <a:rPr lang="en-US" sz="1700" dirty="0" err="1"/>
            <a:t>primarios</a:t>
          </a:r>
          <a:endParaRPr lang="en-US" sz="1700" dirty="0"/>
        </a:p>
      </dgm:t>
    </dgm:pt>
    <dgm:pt modelId="{4E1EB8EE-F5F8-4476-9EF7-EAB71BFF2E4D}" type="parTrans" cxnId="{1249645E-1D2A-4100-B474-1BC65E5BC31B}">
      <dgm:prSet/>
      <dgm:spPr/>
      <dgm:t>
        <a:bodyPr/>
        <a:lstStyle/>
        <a:p>
          <a:endParaRPr lang="en-US"/>
        </a:p>
      </dgm:t>
    </dgm:pt>
    <dgm:pt modelId="{436DB5E6-4A2A-46AB-BDFA-B112404125F1}" type="sibTrans" cxnId="{1249645E-1D2A-4100-B474-1BC65E5BC31B}">
      <dgm:prSet phldrT="3" phldr="0"/>
      <dgm:spPr/>
      <dgm:t>
        <a:bodyPr/>
        <a:lstStyle/>
        <a:p>
          <a:r>
            <a:rPr lang="en-US"/>
            <a:t>3</a:t>
          </a:r>
        </a:p>
      </dgm:t>
    </dgm:pt>
    <dgm:pt modelId="{064304C4-2078-4606-92BA-D245C7FE519A}">
      <dgm:prSet custT="1"/>
      <dgm:spPr/>
      <dgm:t>
        <a:bodyPr/>
        <a:lstStyle/>
        <a:p>
          <a:r>
            <a:rPr lang="en-US" sz="1700" dirty="0" err="1"/>
            <a:t>Conducir</a:t>
          </a:r>
          <a:r>
            <a:rPr lang="en-US" sz="1700" dirty="0"/>
            <a:t> </a:t>
          </a:r>
          <a:r>
            <a:rPr lang="en-US" sz="1700" dirty="0" err="1"/>
            <a:t>analisis</a:t>
          </a:r>
          <a:r>
            <a:rPr lang="en-US" sz="1700" dirty="0"/>
            <a:t> conjuntos </a:t>
          </a:r>
          <a:r>
            <a:rPr lang="en-US" sz="1700" dirty="0" err="1"/>
            <a:t>intersectoriales</a:t>
          </a:r>
          <a:endParaRPr lang="en-US" sz="1700" dirty="0"/>
        </a:p>
      </dgm:t>
    </dgm:pt>
    <dgm:pt modelId="{1C6C2257-9818-47EC-8AD1-F1FB6B1FC388}" type="parTrans" cxnId="{DCC4802D-FEF9-4371-ACED-D00105A941AB}">
      <dgm:prSet/>
      <dgm:spPr/>
      <dgm:t>
        <a:bodyPr/>
        <a:lstStyle/>
        <a:p>
          <a:endParaRPr lang="en-US"/>
        </a:p>
      </dgm:t>
    </dgm:pt>
    <dgm:pt modelId="{9F016F38-A2D7-48EB-99FF-989DCD4DFC22}" type="sibTrans" cxnId="{DCC4802D-FEF9-4371-ACED-D00105A941AB}">
      <dgm:prSet phldrT="4" phldr="0"/>
      <dgm:spPr/>
      <dgm:t>
        <a:bodyPr/>
        <a:lstStyle/>
        <a:p>
          <a:r>
            <a:rPr lang="en-US"/>
            <a:t>4</a:t>
          </a:r>
        </a:p>
      </dgm:t>
    </dgm:pt>
    <dgm:pt modelId="{31D4C183-6BCF-4276-94E7-21A29D25D4F7}">
      <dgm:prSet custT="1"/>
      <dgm:spPr/>
      <dgm:t>
        <a:bodyPr/>
        <a:lstStyle/>
        <a:p>
          <a:r>
            <a:rPr lang="en-US" sz="1700" dirty="0" err="1"/>
            <a:t>Definir</a:t>
          </a:r>
          <a:r>
            <a:rPr lang="en-US" sz="1700" dirty="0"/>
            <a:t> </a:t>
          </a:r>
          <a:r>
            <a:rPr lang="en-US" sz="1700" dirty="0" err="1"/>
            <a:t>el</a:t>
          </a:r>
          <a:r>
            <a:rPr lang="en-US" sz="1700" dirty="0"/>
            <a:t> </a:t>
          </a:r>
          <a:r>
            <a:rPr lang="en-US" sz="1700" dirty="0" err="1"/>
            <a:t>alcance</a:t>
          </a:r>
          <a:r>
            <a:rPr lang="en-US" sz="1700" dirty="0"/>
            <a:t> del PRH e </a:t>
          </a:r>
          <a:r>
            <a:rPr lang="en-US" sz="1700" dirty="0" err="1"/>
            <a:t>identificar</a:t>
          </a:r>
          <a:r>
            <a:rPr lang="en-US" sz="1700" dirty="0"/>
            <a:t> </a:t>
          </a:r>
          <a:r>
            <a:rPr lang="en-US" sz="1700" dirty="0" err="1"/>
            <a:t>objetivos</a:t>
          </a:r>
          <a:r>
            <a:rPr lang="en-US" sz="1700" dirty="0"/>
            <a:t> </a:t>
          </a:r>
          <a:r>
            <a:rPr lang="en-US" sz="1700" dirty="0" err="1"/>
            <a:t>iniciales</a:t>
          </a:r>
          <a:endParaRPr lang="en-US" sz="1700" dirty="0"/>
        </a:p>
      </dgm:t>
    </dgm:pt>
    <dgm:pt modelId="{9F8467FA-9C64-4A67-9E97-35899F59F11B}" type="parTrans" cxnId="{63B65E2F-35F0-49CE-9985-3280F2C3D8D4}">
      <dgm:prSet/>
      <dgm:spPr/>
      <dgm:t>
        <a:bodyPr/>
        <a:lstStyle/>
        <a:p>
          <a:endParaRPr lang="en-US"/>
        </a:p>
      </dgm:t>
    </dgm:pt>
    <dgm:pt modelId="{94A0E096-D977-45EC-BE46-E30B700D6EFF}" type="sibTrans" cxnId="{63B65E2F-35F0-49CE-9985-3280F2C3D8D4}">
      <dgm:prSet phldrT="5" phldr="0"/>
      <dgm:spPr/>
      <dgm:t>
        <a:bodyPr/>
        <a:lstStyle/>
        <a:p>
          <a:r>
            <a:rPr lang="en-US"/>
            <a:t>5</a:t>
          </a:r>
          <a:endParaRPr lang="en-US" dirty="0"/>
        </a:p>
      </dgm:t>
    </dgm:pt>
    <dgm:pt modelId="{829DDBB9-4DCD-4FCA-A7FF-D6E90D5C7EC2}">
      <dgm:prSet custT="1"/>
      <dgm:spPr/>
      <dgm:t>
        <a:bodyPr/>
        <a:lstStyle/>
        <a:p>
          <a:r>
            <a:rPr lang="en-US" sz="1700" dirty="0" err="1"/>
            <a:t>Conducir</a:t>
          </a:r>
          <a:r>
            <a:rPr lang="en-US" sz="1700" dirty="0"/>
            <a:t> </a:t>
          </a:r>
          <a:r>
            <a:rPr lang="en-US" sz="1700" dirty="0" err="1"/>
            <a:t>analisis</a:t>
          </a:r>
          <a:r>
            <a:rPr lang="en-US" sz="1700" dirty="0"/>
            <a:t> de </a:t>
          </a:r>
          <a:r>
            <a:rPr lang="en-US" sz="1700" dirty="0" err="1"/>
            <a:t>respuesta</a:t>
          </a:r>
          <a:r>
            <a:rPr lang="en-US" sz="1700" dirty="0"/>
            <a:t> y </a:t>
          </a:r>
          <a:r>
            <a:rPr lang="en-US" sz="1700" dirty="0" err="1"/>
            <a:t>prioritiza</a:t>
          </a:r>
          <a:r>
            <a:rPr lang="en-US" sz="1700" dirty="0"/>
            <a:t>-cion</a:t>
          </a:r>
        </a:p>
      </dgm:t>
    </dgm:pt>
    <dgm:pt modelId="{7949089E-E3FE-4429-BCF9-DD7241BF1DE2}" type="parTrans" cxnId="{A4728C53-5474-4A02-9666-2E25AA58AD6A}">
      <dgm:prSet/>
      <dgm:spPr/>
      <dgm:t>
        <a:bodyPr/>
        <a:lstStyle/>
        <a:p>
          <a:endParaRPr lang="en-US"/>
        </a:p>
      </dgm:t>
    </dgm:pt>
    <dgm:pt modelId="{31DF6D12-33F9-4746-B61E-56E13A2C9FDF}" type="sibTrans" cxnId="{A4728C53-5474-4A02-9666-2E25AA58AD6A}">
      <dgm:prSet phldrT="6" phldr="0"/>
      <dgm:spPr/>
      <dgm:t>
        <a:bodyPr/>
        <a:lstStyle/>
        <a:p>
          <a:r>
            <a:rPr lang="en-US"/>
            <a:t>6</a:t>
          </a:r>
        </a:p>
      </dgm:t>
    </dgm:pt>
    <dgm:pt modelId="{D48CC20D-59A5-4774-B295-1DB363FCBCCE}">
      <dgm:prSet custT="1"/>
      <dgm:spPr/>
      <dgm:t>
        <a:bodyPr/>
        <a:lstStyle/>
        <a:p>
          <a:r>
            <a:rPr lang="en-US" sz="1700" dirty="0" err="1"/>
            <a:t>Finalizar</a:t>
          </a:r>
          <a:r>
            <a:rPr lang="en-US" sz="1700" dirty="0"/>
            <a:t> </a:t>
          </a:r>
          <a:r>
            <a:rPr lang="en-US" sz="1700" dirty="0" err="1"/>
            <a:t>objetivos</a:t>
          </a:r>
          <a:r>
            <a:rPr lang="en-US" sz="1700" dirty="0"/>
            <a:t>  </a:t>
          </a:r>
          <a:r>
            <a:rPr lang="en-US" sz="1700" dirty="0" err="1"/>
            <a:t>estrategi</a:t>
          </a:r>
          <a:r>
            <a:rPr lang="en-US" sz="1700" dirty="0"/>
            <a:t>-cos y </a:t>
          </a:r>
          <a:r>
            <a:rPr lang="en-US" sz="1700" dirty="0" err="1"/>
            <a:t>espe</a:t>
          </a:r>
          <a:r>
            <a:rPr lang="en-US" sz="1700" dirty="0"/>
            <a:t> </a:t>
          </a:r>
          <a:r>
            <a:rPr lang="en-US" sz="1700" dirty="0" err="1"/>
            <a:t>cificos</a:t>
          </a:r>
          <a:r>
            <a:rPr lang="en-US" sz="1700" dirty="0"/>
            <a:t> e  </a:t>
          </a:r>
          <a:r>
            <a:rPr lang="en-US" sz="1700" dirty="0" err="1"/>
            <a:t>indicado</a:t>
          </a:r>
          <a:r>
            <a:rPr lang="en-US" sz="1700" dirty="0"/>
            <a:t>-res</a:t>
          </a:r>
        </a:p>
      </dgm:t>
    </dgm:pt>
    <dgm:pt modelId="{2A2B5EA0-2264-4F82-A905-55B9710BF90E}" type="parTrans" cxnId="{6EE6E70F-CA0E-4094-B10E-60B77E151B7F}">
      <dgm:prSet/>
      <dgm:spPr/>
      <dgm:t>
        <a:bodyPr/>
        <a:lstStyle/>
        <a:p>
          <a:endParaRPr lang="en-US"/>
        </a:p>
      </dgm:t>
    </dgm:pt>
    <dgm:pt modelId="{FF19B1F0-D68D-4CE6-9C22-D43BD9388959}" type="sibTrans" cxnId="{6EE6E70F-CA0E-4094-B10E-60B77E151B7F}">
      <dgm:prSet phldrT="7" phldr="0"/>
      <dgm:spPr/>
      <dgm:t>
        <a:bodyPr/>
        <a:lstStyle/>
        <a:p>
          <a:r>
            <a:rPr lang="en-US"/>
            <a:t>7</a:t>
          </a:r>
        </a:p>
      </dgm:t>
    </dgm:pt>
    <dgm:pt modelId="{1216FFE4-F293-4207-9134-4B13E45D3AFA}">
      <dgm:prSet custT="1"/>
      <dgm:spPr/>
      <dgm:t>
        <a:bodyPr/>
        <a:lstStyle/>
        <a:p>
          <a:r>
            <a:rPr lang="en-US" sz="1700" dirty="0"/>
            <a:t>Formular </a:t>
          </a:r>
          <a:r>
            <a:rPr lang="en-US" sz="1700" dirty="0" err="1"/>
            <a:t>proyectos</a:t>
          </a:r>
          <a:r>
            <a:rPr lang="en-US" sz="1700" dirty="0"/>
            <a:t> y </a:t>
          </a:r>
          <a:r>
            <a:rPr lang="en-US" sz="1700" dirty="0" err="1"/>
            <a:t>activida</a:t>
          </a:r>
          <a:r>
            <a:rPr lang="en-US" sz="1700" dirty="0"/>
            <a:t>-des y </a:t>
          </a:r>
          <a:r>
            <a:rPr lang="en-US" sz="1700" dirty="0" err="1"/>
            <a:t>estimar</a:t>
          </a:r>
          <a:r>
            <a:rPr lang="en-US" sz="1700" dirty="0"/>
            <a:t> </a:t>
          </a:r>
          <a:r>
            <a:rPr lang="en-US" sz="1700" dirty="0" err="1"/>
            <a:t>costos</a:t>
          </a:r>
          <a:endParaRPr lang="en-US" sz="1700" dirty="0"/>
        </a:p>
      </dgm:t>
    </dgm:pt>
    <dgm:pt modelId="{D1A5C1DF-EEEA-4E56-9500-57370A86071F}" type="parTrans" cxnId="{AEC0D044-4BF1-4BA7-9DDA-42AC675CD343}">
      <dgm:prSet/>
      <dgm:spPr/>
      <dgm:t>
        <a:bodyPr/>
        <a:lstStyle/>
        <a:p>
          <a:endParaRPr lang="en-US"/>
        </a:p>
      </dgm:t>
    </dgm:pt>
    <dgm:pt modelId="{7D005FC4-DEE7-4011-92EE-017E91D302F7}" type="sibTrans" cxnId="{AEC0D044-4BF1-4BA7-9DDA-42AC675CD343}">
      <dgm:prSet phldrT="8" phldr="0"/>
      <dgm:spPr/>
      <dgm:t>
        <a:bodyPr/>
        <a:lstStyle/>
        <a:p>
          <a:r>
            <a:rPr lang="en-US"/>
            <a:t>8</a:t>
          </a:r>
        </a:p>
      </dgm:t>
    </dgm:pt>
    <dgm:pt modelId="{4C6C58D0-DB6D-4A1C-BDAA-BB1219AC3A28}">
      <dgm:prSet custT="1"/>
      <dgm:spPr/>
      <dgm:t>
        <a:bodyPr/>
        <a:lstStyle/>
        <a:p>
          <a:r>
            <a:rPr lang="en-US" sz="1700" dirty="0" err="1"/>
            <a:t>Conducir</a:t>
          </a:r>
          <a:r>
            <a:rPr lang="en-US" sz="1700" dirty="0"/>
            <a:t> </a:t>
          </a:r>
          <a:r>
            <a:rPr lang="en-US" sz="1700" dirty="0" err="1"/>
            <a:t>una</a:t>
          </a:r>
          <a:r>
            <a:rPr lang="en-US" sz="1700" dirty="0"/>
            <a:t> </a:t>
          </a:r>
          <a:r>
            <a:rPr lang="en-US" sz="1700" dirty="0" err="1"/>
            <a:t>Revisión</a:t>
          </a:r>
          <a:r>
            <a:rPr lang="en-US" sz="1700" dirty="0"/>
            <a:t> posterior a la  </a:t>
          </a:r>
          <a:r>
            <a:rPr lang="en-US" sz="1700" dirty="0" err="1"/>
            <a:t>Acción</a:t>
          </a:r>
          <a:endParaRPr lang="en-US" sz="1700" dirty="0"/>
        </a:p>
      </dgm:t>
    </dgm:pt>
    <dgm:pt modelId="{27A4227A-296E-49A7-9E1C-B6ADEAB408A9}" type="parTrans" cxnId="{5045E5D6-FAD9-4A1A-AD5D-251FF099667B}">
      <dgm:prSet/>
      <dgm:spPr/>
      <dgm:t>
        <a:bodyPr/>
        <a:lstStyle/>
        <a:p>
          <a:endParaRPr lang="en-US"/>
        </a:p>
      </dgm:t>
    </dgm:pt>
    <dgm:pt modelId="{ACBDE198-1811-4FC2-A149-D9BD4C39973C}" type="sibTrans" cxnId="{5045E5D6-FAD9-4A1A-AD5D-251FF099667B}">
      <dgm:prSet phldrT="9" phldr="0"/>
      <dgm:spPr/>
      <dgm:t>
        <a:bodyPr/>
        <a:lstStyle/>
        <a:p>
          <a:r>
            <a:rPr lang="en-US"/>
            <a:t>9</a:t>
          </a:r>
        </a:p>
      </dgm:t>
    </dgm:pt>
    <dgm:pt modelId="{55B50EF8-D7CC-4DB3-9A13-12A236144876}" type="pres">
      <dgm:prSet presAssocID="{8F12B1E6-95D1-457E-AC7F-B6FBA57D1979}" presName="linearFlow" presStyleCnt="0">
        <dgm:presLayoutVars>
          <dgm:dir/>
          <dgm:animLvl val="lvl"/>
          <dgm:resizeHandles val="exact"/>
        </dgm:presLayoutVars>
      </dgm:prSet>
      <dgm:spPr/>
    </dgm:pt>
    <dgm:pt modelId="{E41A92F3-C38E-46B0-A8FB-F510555A71F5}" type="pres">
      <dgm:prSet presAssocID="{59E776BC-EF29-48C6-B489-D6CCA396B2D9}" presName="compositeNode" presStyleCnt="0"/>
      <dgm:spPr/>
    </dgm:pt>
    <dgm:pt modelId="{BF33E13A-E4B4-484E-9EB0-D560135438E7}" type="pres">
      <dgm:prSet presAssocID="{59E776BC-EF29-48C6-B489-D6CCA396B2D9}" presName="parTx" presStyleLbl="node1" presStyleIdx="0" presStyleCnt="0">
        <dgm:presLayoutVars>
          <dgm:chMax val="0"/>
          <dgm:chPref val="0"/>
          <dgm:bulletEnabled val="1"/>
        </dgm:presLayoutVars>
      </dgm:prSet>
      <dgm:spPr/>
    </dgm:pt>
    <dgm:pt modelId="{B74748F5-70E9-4C50-9AE4-66A9B5F29086}" type="pres">
      <dgm:prSet presAssocID="{59E776BC-EF29-48C6-B489-D6CCA396B2D9}" presName="parSh" presStyleCnt="0"/>
      <dgm:spPr/>
    </dgm:pt>
    <dgm:pt modelId="{53CF0405-E574-438B-AED3-25885B295CD7}" type="pres">
      <dgm:prSet presAssocID="{59E776BC-EF29-48C6-B489-D6CCA396B2D9}" presName="lineNode" presStyleLbl="alignAccFollowNode1" presStyleIdx="0" presStyleCnt="27"/>
      <dgm:spPr/>
    </dgm:pt>
    <dgm:pt modelId="{B9AE3C51-0E94-46B0-9893-4047287176DB}" type="pres">
      <dgm:prSet presAssocID="{59E776BC-EF29-48C6-B489-D6CCA396B2D9}" presName="lineArrowNode" presStyleLbl="alignAccFollowNode1" presStyleIdx="1" presStyleCnt="27"/>
      <dgm:spPr/>
    </dgm:pt>
    <dgm:pt modelId="{44C99879-95DC-400E-A42C-9178BD9ADB13}" type="pres">
      <dgm:prSet presAssocID="{F424965E-431F-48EB-89DD-B044348230F3}" presName="sibTransNodeCircle" presStyleLbl="alignNode1" presStyleIdx="0" presStyleCnt="9">
        <dgm:presLayoutVars>
          <dgm:chMax val="0"/>
          <dgm:bulletEnabled/>
        </dgm:presLayoutVars>
      </dgm:prSet>
      <dgm:spPr/>
    </dgm:pt>
    <dgm:pt modelId="{FE48EC17-CE5C-4182-AA33-0BADF0227EA0}" type="pres">
      <dgm:prSet presAssocID="{F424965E-431F-48EB-89DD-B044348230F3}" presName="spacerBetweenCircleAndCallout" presStyleCnt="0">
        <dgm:presLayoutVars/>
      </dgm:prSet>
      <dgm:spPr/>
    </dgm:pt>
    <dgm:pt modelId="{D3708DC6-BD98-48A5-B570-7F00355CE0E0}" type="pres">
      <dgm:prSet presAssocID="{59E776BC-EF29-48C6-B489-D6CCA396B2D9}" presName="nodeText" presStyleLbl="alignAccFollowNode1" presStyleIdx="2" presStyleCnt="27" custScaleY="100000" custLinFactNeighborX="1419">
        <dgm:presLayoutVars>
          <dgm:bulletEnabled val="1"/>
        </dgm:presLayoutVars>
      </dgm:prSet>
      <dgm:spPr/>
    </dgm:pt>
    <dgm:pt modelId="{9EC804E4-A6DF-4699-8950-D13DD1EB96FC}" type="pres">
      <dgm:prSet presAssocID="{F424965E-431F-48EB-89DD-B044348230F3}" presName="sibTransComposite" presStyleCnt="0"/>
      <dgm:spPr/>
    </dgm:pt>
    <dgm:pt modelId="{1B00B3D6-1494-4EAC-BC1F-091288852734}" type="pres">
      <dgm:prSet presAssocID="{F5297CFD-F2F4-41CC-9BD7-993103EC8D8A}" presName="compositeNode" presStyleCnt="0"/>
      <dgm:spPr/>
    </dgm:pt>
    <dgm:pt modelId="{0FAF9E3B-953C-4AD6-AB7E-3CF81ACE9512}" type="pres">
      <dgm:prSet presAssocID="{F5297CFD-F2F4-41CC-9BD7-993103EC8D8A}" presName="parTx" presStyleLbl="node1" presStyleIdx="0" presStyleCnt="0">
        <dgm:presLayoutVars>
          <dgm:chMax val="0"/>
          <dgm:chPref val="0"/>
          <dgm:bulletEnabled val="1"/>
        </dgm:presLayoutVars>
      </dgm:prSet>
      <dgm:spPr/>
    </dgm:pt>
    <dgm:pt modelId="{C15BF63F-E63B-48D2-8C37-A65AFFFDEC7E}" type="pres">
      <dgm:prSet presAssocID="{F5297CFD-F2F4-41CC-9BD7-993103EC8D8A}" presName="parSh" presStyleCnt="0"/>
      <dgm:spPr/>
    </dgm:pt>
    <dgm:pt modelId="{B24EC361-EAE0-4F1D-AC3B-34353F8A23E4}" type="pres">
      <dgm:prSet presAssocID="{F5297CFD-F2F4-41CC-9BD7-993103EC8D8A}" presName="lineNode" presStyleLbl="alignAccFollowNode1" presStyleIdx="3" presStyleCnt="27"/>
      <dgm:spPr/>
    </dgm:pt>
    <dgm:pt modelId="{DA25059C-E4E3-4138-879D-65A818374577}" type="pres">
      <dgm:prSet presAssocID="{F5297CFD-F2F4-41CC-9BD7-993103EC8D8A}" presName="lineArrowNode" presStyleLbl="alignAccFollowNode1" presStyleIdx="4" presStyleCnt="27"/>
      <dgm:spPr/>
    </dgm:pt>
    <dgm:pt modelId="{F940F0AA-7343-4C9E-A759-9F8B743E64B2}" type="pres">
      <dgm:prSet presAssocID="{03BA7E93-5791-47FA-AEF2-8ED08F35AE14}" presName="sibTransNodeCircle" presStyleLbl="alignNode1" presStyleIdx="1" presStyleCnt="9">
        <dgm:presLayoutVars>
          <dgm:chMax val="0"/>
          <dgm:bulletEnabled/>
        </dgm:presLayoutVars>
      </dgm:prSet>
      <dgm:spPr/>
    </dgm:pt>
    <dgm:pt modelId="{6B7DF074-9290-4E12-B885-7625C16298A5}" type="pres">
      <dgm:prSet presAssocID="{03BA7E93-5791-47FA-AEF2-8ED08F35AE14}" presName="spacerBetweenCircleAndCallout" presStyleCnt="0">
        <dgm:presLayoutVars/>
      </dgm:prSet>
      <dgm:spPr/>
    </dgm:pt>
    <dgm:pt modelId="{16E7E228-EAAD-4308-8A74-4D9FFC5DE09F}" type="pres">
      <dgm:prSet presAssocID="{F5297CFD-F2F4-41CC-9BD7-993103EC8D8A}" presName="nodeText" presStyleLbl="alignAccFollowNode1" presStyleIdx="5" presStyleCnt="27" custScaleX="106869" custScaleY="100000">
        <dgm:presLayoutVars>
          <dgm:bulletEnabled val="1"/>
        </dgm:presLayoutVars>
      </dgm:prSet>
      <dgm:spPr/>
    </dgm:pt>
    <dgm:pt modelId="{18694BCA-99C7-412A-8BF0-0D86E7816C45}" type="pres">
      <dgm:prSet presAssocID="{03BA7E93-5791-47FA-AEF2-8ED08F35AE14}" presName="sibTransComposite" presStyleCnt="0"/>
      <dgm:spPr/>
    </dgm:pt>
    <dgm:pt modelId="{598569FE-F11C-48C7-A74D-9E636EFD2476}" type="pres">
      <dgm:prSet presAssocID="{56641044-4FF4-4D2E-B698-70748EB0B283}" presName="compositeNode" presStyleCnt="0"/>
      <dgm:spPr/>
    </dgm:pt>
    <dgm:pt modelId="{600AD0DC-F3C6-42A4-BBEB-070F2A2EB4D5}" type="pres">
      <dgm:prSet presAssocID="{56641044-4FF4-4D2E-B698-70748EB0B283}" presName="parTx" presStyleLbl="node1" presStyleIdx="0" presStyleCnt="0">
        <dgm:presLayoutVars>
          <dgm:chMax val="0"/>
          <dgm:chPref val="0"/>
          <dgm:bulletEnabled val="1"/>
        </dgm:presLayoutVars>
      </dgm:prSet>
      <dgm:spPr/>
    </dgm:pt>
    <dgm:pt modelId="{3B714714-1FB4-4874-8214-34C2CF6FBA53}" type="pres">
      <dgm:prSet presAssocID="{56641044-4FF4-4D2E-B698-70748EB0B283}" presName="parSh" presStyleCnt="0"/>
      <dgm:spPr/>
    </dgm:pt>
    <dgm:pt modelId="{A495AEBB-2E4A-4054-855C-A8458F865FB6}" type="pres">
      <dgm:prSet presAssocID="{56641044-4FF4-4D2E-B698-70748EB0B283}" presName="lineNode" presStyleLbl="alignAccFollowNode1" presStyleIdx="6" presStyleCnt="27"/>
      <dgm:spPr/>
    </dgm:pt>
    <dgm:pt modelId="{6052FA59-296B-478A-93F7-87114641CF74}" type="pres">
      <dgm:prSet presAssocID="{56641044-4FF4-4D2E-B698-70748EB0B283}" presName="lineArrowNode" presStyleLbl="alignAccFollowNode1" presStyleIdx="7" presStyleCnt="27"/>
      <dgm:spPr/>
    </dgm:pt>
    <dgm:pt modelId="{576A47B2-C1E7-44DF-B7EE-D00CA5B5CB6D}" type="pres">
      <dgm:prSet presAssocID="{436DB5E6-4A2A-46AB-BDFA-B112404125F1}" presName="sibTransNodeCircle" presStyleLbl="alignNode1" presStyleIdx="2" presStyleCnt="9">
        <dgm:presLayoutVars>
          <dgm:chMax val="0"/>
          <dgm:bulletEnabled/>
        </dgm:presLayoutVars>
      </dgm:prSet>
      <dgm:spPr/>
    </dgm:pt>
    <dgm:pt modelId="{5668D844-5BC6-4534-82A6-BC61F2CB099E}" type="pres">
      <dgm:prSet presAssocID="{436DB5E6-4A2A-46AB-BDFA-B112404125F1}" presName="spacerBetweenCircleAndCallout" presStyleCnt="0">
        <dgm:presLayoutVars/>
      </dgm:prSet>
      <dgm:spPr/>
    </dgm:pt>
    <dgm:pt modelId="{E3525D5B-A147-447B-9975-EAE713D49D52}" type="pres">
      <dgm:prSet presAssocID="{56641044-4FF4-4D2E-B698-70748EB0B283}" presName="nodeText" presStyleLbl="alignAccFollowNode1" presStyleIdx="8" presStyleCnt="27" custScaleY="100000">
        <dgm:presLayoutVars>
          <dgm:bulletEnabled val="1"/>
        </dgm:presLayoutVars>
      </dgm:prSet>
      <dgm:spPr/>
    </dgm:pt>
    <dgm:pt modelId="{8CD57A0B-8B67-4BF2-95ED-4BBF0978A8F2}" type="pres">
      <dgm:prSet presAssocID="{436DB5E6-4A2A-46AB-BDFA-B112404125F1}" presName="sibTransComposite" presStyleCnt="0"/>
      <dgm:spPr/>
    </dgm:pt>
    <dgm:pt modelId="{3725B3CA-F661-4695-A2C8-02B59D054904}" type="pres">
      <dgm:prSet presAssocID="{064304C4-2078-4606-92BA-D245C7FE519A}" presName="compositeNode" presStyleCnt="0"/>
      <dgm:spPr/>
    </dgm:pt>
    <dgm:pt modelId="{9F6BB1B3-FC02-4B6F-829F-5219BCFDBB54}" type="pres">
      <dgm:prSet presAssocID="{064304C4-2078-4606-92BA-D245C7FE519A}" presName="parTx" presStyleLbl="node1" presStyleIdx="0" presStyleCnt="0">
        <dgm:presLayoutVars>
          <dgm:chMax val="0"/>
          <dgm:chPref val="0"/>
          <dgm:bulletEnabled val="1"/>
        </dgm:presLayoutVars>
      </dgm:prSet>
      <dgm:spPr/>
    </dgm:pt>
    <dgm:pt modelId="{2EA6C41F-621E-4170-9800-C5FB4CC474B8}" type="pres">
      <dgm:prSet presAssocID="{064304C4-2078-4606-92BA-D245C7FE519A}" presName="parSh" presStyleCnt="0"/>
      <dgm:spPr/>
    </dgm:pt>
    <dgm:pt modelId="{B8A91458-7EEC-4167-8D03-79A0DDA58638}" type="pres">
      <dgm:prSet presAssocID="{064304C4-2078-4606-92BA-D245C7FE519A}" presName="lineNode" presStyleLbl="alignAccFollowNode1" presStyleIdx="9" presStyleCnt="27"/>
      <dgm:spPr/>
    </dgm:pt>
    <dgm:pt modelId="{7D8EFEBB-3904-418E-9DE5-D87BD7F9EE91}" type="pres">
      <dgm:prSet presAssocID="{064304C4-2078-4606-92BA-D245C7FE519A}" presName="lineArrowNode" presStyleLbl="alignAccFollowNode1" presStyleIdx="10" presStyleCnt="27"/>
      <dgm:spPr/>
    </dgm:pt>
    <dgm:pt modelId="{F562BBDE-C1CA-4FC6-9206-C95BB08FBE29}" type="pres">
      <dgm:prSet presAssocID="{9F016F38-A2D7-48EB-99FF-989DCD4DFC22}" presName="sibTransNodeCircle" presStyleLbl="alignNode1" presStyleIdx="3" presStyleCnt="9">
        <dgm:presLayoutVars>
          <dgm:chMax val="0"/>
          <dgm:bulletEnabled/>
        </dgm:presLayoutVars>
      </dgm:prSet>
      <dgm:spPr/>
    </dgm:pt>
    <dgm:pt modelId="{96338B55-AF3B-40FB-896D-F67B97DF03FC}" type="pres">
      <dgm:prSet presAssocID="{9F016F38-A2D7-48EB-99FF-989DCD4DFC22}" presName="spacerBetweenCircleAndCallout" presStyleCnt="0">
        <dgm:presLayoutVars/>
      </dgm:prSet>
      <dgm:spPr/>
    </dgm:pt>
    <dgm:pt modelId="{40E996CA-29C6-41D9-95B5-04F66B4C7269}" type="pres">
      <dgm:prSet presAssocID="{064304C4-2078-4606-92BA-D245C7FE519A}" presName="nodeText" presStyleLbl="alignAccFollowNode1" presStyleIdx="11" presStyleCnt="27" custScaleY="100000">
        <dgm:presLayoutVars>
          <dgm:bulletEnabled val="1"/>
        </dgm:presLayoutVars>
      </dgm:prSet>
      <dgm:spPr/>
    </dgm:pt>
    <dgm:pt modelId="{90C33558-BBB6-48C5-B4BC-445AC9A4C6F0}" type="pres">
      <dgm:prSet presAssocID="{9F016F38-A2D7-48EB-99FF-989DCD4DFC22}" presName="sibTransComposite" presStyleCnt="0"/>
      <dgm:spPr/>
    </dgm:pt>
    <dgm:pt modelId="{3612B21B-2C6A-4FCA-B9BC-998A9129FCA2}" type="pres">
      <dgm:prSet presAssocID="{31D4C183-6BCF-4276-94E7-21A29D25D4F7}" presName="compositeNode" presStyleCnt="0"/>
      <dgm:spPr/>
    </dgm:pt>
    <dgm:pt modelId="{1CA43AB5-CDBF-49DC-A32B-72FED9E1179C}" type="pres">
      <dgm:prSet presAssocID="{31D4C183-6BCF-4276-94E7-21A29D25D4F7}" presName="parTx" presStyleLbl="node1" presStyleIdx="0" presStyleCnt="0">
        <dgm:presLayoutVars>
          <dgm:chMax val="0"/>
          <dgm:chPref val="0"/>
          <dgm:bulletEnabled val="1"/>
        </dgm:presLayoutVars>
      </dgm:prSet>
      <dgm:spPr/>
    </dgm:pt>
    <dgm:pt modelId="{01173DE8-3976-428B-B765-D63143D2D314}" type="pres">
      <dgm:prSet presAssocID="{31D4C183-6BCF-4276-94E7-21A29D25D4F7}" presName="parSh" presStyleCnt="0"/>
      <dgm:spPr/>
    </dgm:pt>
    <dgm:pt modelId="{220708F3-D24C-43E6-A6F2-5DA3A7479652}" type="pres">
      <dgm:prSet presAssocID="{31D4C183-6BCF-4276-94E7-21A29D25D4F7}" presName="lineNode" presStyleLbl="alignAccFollowNode1" presStyleIdx="12" presStyleCnt="27"/>
      <dgm:spPr/>
    </dgm:pt>
    <dgm:pt modelId="{00466F3A-0AA9-4802-A11F-7F54D7D96BE9}" type="pres">
      <dgm:prSet presAssocID="{31D4C183-6BCF-4276-94E7-21A29D25D4F7}" presName="lineArrowNode" presStyleLbl="alignAccFollowNode1" presStyleIdx="13" presStyleCnt="27"/>
      <dgm:spPr/>
    </dgm:pt>
    <dgm:pt modelId="{FD8FC57A-91A0-47BE-A021-81B789C3A32D}" type="pres">
      <dgm:prSet presAssocID="{94A0E096-D977-45EC-BE46-E30B700D6EFF}" presName="sibTransNodeCircle" presStyleLbl="alignNode1" presStyleIdx="4" presStyleCnt="9">
        <dgm:presLayoutVars>
          <dgm:chMax val="0"/>
          <dgm:bulletEnabled/>
        </dgm:presLayoutVars>
      </dgm:prSet>
      <dgm:spPr/>
    </dgm:pt>
    <dgm:pt modelId="{F9FF0292-1F75-4759-8BBC-5782D8AC5DB4}" type="pres">
      <dgm:prSet presAssocID="{94A0E096-D977-45EC-BE46-E30B700D6EFF}" presName="spacerBetweenCircleAndCallout" presStyleCnt="0">
        <dgm:presLayoutVars/>
      </dgm:prSet>
      <dgm:spPr/>
    </dgm:pt>
    <dgm:pt modelId="{E4B22611-DDB3-45B7-B1A0-F54DDF1538FF}" type="pres">
      <dgm:prSet presAssocID="{31D4C183-6BCF-4276-94E7-21A29D25D4F7}" presName="nodeText" presStyleLbl="alignAccFollowNode1" presStyleIdx="14" presStyleCnt="27" custScaleY="100000">
        <dgm:presLayoutVars>
          <dgm:bulletEnabled val="1"/>
        </dgm:presLayoutVars>
      </dgm:prSet>
      <dgm:spPr/>
    </dgm:pt>
    <dgm:pt modelId="{D4F9931C-5675-4301-BB5B-CCEAB8B7C76D}" type="pres">
      <dgm:prSet presAssocID="{94A0E096-D977-45EC-BE46-E30B700D6EFF}" presName="sibTransComposite" presStyleCnt="0"/>
      <dgm:spPr/>
    </dgm:pt>
    <dgm:pt modelId="{394DFA84-C8EF-42E4-B70D-A070EF323071}" type="pres">
      <dgm:prSet presAssocID="{829DDBB9-4DCD-4FCA-A7FF-D6E90D5C7EC2}" presName="compositeNode" presStyleCnt="0"/>
      <dgm:spPr/>
    </dgm:pt>
    <dgm:pt modelId="{8E050A51-4AAF-4D1A-885D-5D05F85B017C}" type="pres">
      <dgm:prSet presAssocID="{829DDBB9-4DCD-4FCA-A7FF-D6E90D5C7EC2}" presName="parTx" presStyleLbl="node1" presStyleIdx="0" presStyleCnt="0">
        <dgm:presLayoutVars>
          <dgm:chMax val="0"/>
          <dgm:chPref val="0"/>
          <dgm:bulletEnabled val="1"/>
        </dgm:presLayoutVars>
      </dgm:prSet>
      <dgm:spPr/>
    </dgm:pt>
    <dgm:pt modelId="{E176DB31-6784-4884-8305-824CD22D9FBF}" type="pres">
      <dgm:prSet presAssocID="{829DDBB9-4DCD-4FCA-A7FF-D6E90D5C7EC2}" presName="parSh" presStyleCnt="0"/>
      <dgm:spPr/>
    </dgm:pt>
    <dgm:pt modelId="{BA4AD69C-0752-4395-A43A-E1CC825003A7}" type="pres">
      <dgm:prSet presAssocID="{829DDBB9-4DCD-4FCA-A7FF-D6E90D5C7EC2}" presName="lineNode" presStyleLbl="alignAccFollowNode1" presStyleIdx="15" presStyleCnt="27"/>
      <dgm:spPr/>
    </dgm:pt>
    <dgm:pt modelId="{8EC68414-E728-4161-A033-3FC579CBE647}" type="pres">
      <dgm:prSet presAssocID="{829DDBB9-4DCD-4FCA-A7FF-D6E90D5C7EC2}" presName="lineArrowNode" presStyleLbl="alignAccFollowNode1" presStyleIdx="16" presStyleCnt="27"/>
      <dgm:spPr/>
    </dgm:pt>
    <dgm:pt modelId="{079E75FA-FF8A-4BBF-A431-3667150C1488}" type="pres">
      <dgm:prSet presAssocID="{31DF6D12-33F9-4746-B61E-56E13A2C9FDF}" presName="sibTransNodeCircle" presStyleLbl="alignNode1" presStyleIdx="5" presStyleCnt="9">
        <dgm:presLayoutVars>
          <dgm:chMax val="0"/>
          <dgm:bulletEnabled/>
        </dgm:presLayoutVars>
      </dgm:prSet>
      <dgm:spPr/>
    </dgm:pt>
    <dgm:pt modelId="{2C52FC1E-4F8E-487A-BC80-5D16731F0793}" type="pres">
      <dgm:prSet presAssocID="{31DF6D12-33F9-4746-B61E-56E13A2C9FDF}" presName="spacerBetweenCircleAndCallout" presStyleCnt="0">
        <dgm:presLayoutVars/>
      </dgm:prSet>
      <dgm:spPr/>
    </dgm:pt>
    <dgm:pt modelId="{88F818A1-9395-47BF-8DDE-4D344CF60CBB}" type="pres">
      <dgm:prSet presAssocID="{829DDBB9-4DCD-4FCA-A7FF-D6E90D5C7EC2}" presName="nodeText" presStyleLbl="alignAccFollowNode1" presStyleIdx="17" presStyleCnt="27" custScaleY="100000">
        <dgm:presLayoutVars>
          <dgm:bulletEnabled val="1"/>
        </dgm:presLayoutVars>
      </dgm:prSet>
      <dgm:spPr/>
    </dgm:pt>
    <dgm:pt modelId="{19E5410B-EABD-439F-B2AD-BB6466B427BC}" type="pres">
      <dgm:prSet presAssocID="{31DF6D12-33F9-4746-B61E-56E13A2C9FDF}" presName="sibTransComposite" presStyleCnt="0"/>
      <dgm:spPr/>
    </dgm:pt>
    <dgm:pt modelId="{1AFFA45C-E6C5-4DBE-968A-45E2C31383BC}" type="pres">
      <dgm:prSet presAssocID="{D48CC20D-59A5-4774-B295-1DB363FCBCCE}" presName="compositeNode" presStyleCnt="0"/>
      <dgm:spPr/>
    </dgm:pt>
    <dgm:pt modelId="{9A47E3FE-0761-4239-B10D-0DA3FC84F9FC}" type="pres">
      <dgm:prSet presAssocID="{D48CC20D-59A5-4774-B295-1DB363FCBCCE}" presName="parTx" presStyleLbl="node1" presStyleIdx="0" presStyleCnt="0">
        <dgm:presLayoutVars>
          <dgm:chMax val="0"/>
          <dgm:chPref val="0"/>
          <dgm:bulletEnabled val="1"/>
        </dgm:presLayoutVars>
      </dgm:prSet>
      <dgm:spPr/>
    </dgm:pt>
    <dgm:pt modelId="{B594B866-39AC-43AB-9E00-06ED59E2E7BF}" type="pres">
      <dgm:prSet presAssocID="{D48CC20D-59A5-4774-B295-1DB363FCBCCE}" presName="parSh" presStyleCnt="0"/>
      <dgm:spPr/>
    </dgm:pt>
    <dgm:pt modelId="{ED868D65-C782-4236-9D60-D52AEEE7D598}" type="pres">
      <dgm:prSet presAssocID="{D48CC20D-59A5-4774-B295-1DB363FCBCCE}" presName="lineNode" presStyleLbl="alignAccFollowNode1" presStyleIdx="18" presStyleCnt="27"/>
      <dgm:spPr/>
    </dgm:pt>
    <dgm:pt modelId="{050A69C3-CE10-4712-962B-376433E228B9}" type="pres">
      <dgm:prSet presAssocID="{D48CC20D-59A5-4774-B295-1DB363FCBCCE}" presName="lineArrowNode" presStyleLbl="alignAccFollowNode1" presStyleIdx="19" presStyleCnt="27"/>
      <dgm:spPr/>
    </dgm:pt>
    <dgm:pt modelId="{971D8608-BB03-4465-BC1C-FAE578E22916}" type="pres">
      <dgm:prSet presAssocID="{FF19B1F0-D68D-4CE6-9C22-D43BD9388959}" presName="sibTransNodeCircle" presStyleLbl="alignNode1" presStyleIdx="6" presStyleCnt="9">
        <dgm:presLayoutVars>
          <dgm:chMax val="0"/>
          <dgm:bulletEnabled/>
        </dgm:presLayoutVars>
      </dgm:prSet>
      <dgm:spPr/>
    </dgm:pt>
    <dgm:pt modelId="{F16FA40C-D68B-4DF7-B53C-7BCF1DF3498B}" type="pres">
      <dgm:prSet presAssocID="{FF19B1F0-D68D-4CE6-9C22-D43BD9388959}" presName="spacerBetweenCircleAndCallout" presStyleCnt="0">
        <dgm:presLayoutVars/>
      </dgm:prSet>
      <dgm:spPr/>
    </dgm:pt>
    <dgm:pt modelId="{4B209477-2904-480D-9A24-E42B758044D7}" type="pres">
      <dgm:prSet presAssocID="{D48CC20D-59A5-4774-B295-1DB363FCBCCE}" presName="nodeText" presStyleLbl="alignAccFollowNode1" presStyleIdx="20" presStyleCnt="27" custScaleY="100000">
        <dgm:presLayoutVars>
          <dgm:bulletEnabled val="1"/>
        </dgm:presLayoutVars>
      </dgm:prSet>
      <dgm:spPr/>
    </dgm:pt>
    <dgm:pt modelId="{7C93AEFE-9F0D-4E42-8A90-65E3CADEBEB5}" type="pres">
      <dgm:prSet presAssocID="{FF19B1F0-D68D-4CE6-9C22-D43BD9388959}" presName="sibTransComposite" presStyleCnt="0"/>
      <dgm:spPr/>
    </dgm:pt>
    <dgm:pt modelId="{B8407A78-6A98-4772-8F62-CE8A1917A50C}" type="pres">
      <dgm:prSet presAssocID="{1216FFE4-F293-4207-9134-4B13E45D3AFA}" presName="compositeNode" presStyleCnt="0"/>
      <dgm:spPr/>
    </dgm:pt>
    <dgm:pt modelId="{C3E94300-E89F-4033-B41C-44201C7BAD63}" type="pres">
      <dgm:prSet presAssocID="{1216FFE4-F293-4207-9134-4B13E45D3AFA}" presName="parTx" presStyleLbl="node1" presStyleIdx="0" presStyleCnt="0">
        <dgm:presLayoutVars>
          <dgm:chMax val="0"/>
          <dgm:chPref val="0"/>
          <dgm:bulletEnabled val="1"/>
        </dgm:presLayoutVars>
      </dgm:prSet>
      <dgm:spPr/>
    </dgm:pt>
    <dgm:pt modelId="{77FDB471-8E83-4B59-9D32-88CBA70D439E}" type="pres">
      <dgm:prSet presAssocID="{1216FFE4-F293-4207-9134-4B13E45D3AFA}" presName="parSh" presStyleCnt="0"/>
      <dgm:spPr/>
    </dgm:pt>
    <dgm:pt modelId="{F1E1816D-F15E-4CF7-B2E2-6A12189B9862}" type="pres">
      <dgm:prSet presAssocID="{1216FFE4-F293-4207-9134-4B13E45D3AFA}" presName="lineNode" presStyleLbl="alignAccFollowNode1" presStyleIdx="21" presStyleCnt="27"/>
      <dgm:spPr/>
    </dgm:pt>
    <dgm:pt modelId="{002D5BF0-9293-4853-87D5-3E28F220D314}" type="pres">
      <dgm:prSet presAssocID="{1216FFE4-F293-4207-9134-4B13E45D3AFA}" presName="lineArrowNode" presStyleLbl="alignAccFollowNode1" presStyleIdx="22" presStyleCnt="27"/>
      <dgm:spPr/>
    </dgm:pt>
    <dgm:pt modelId="{11AB975B-2F22-4563-8246-3A05A8804122}" type="pres">
      <dgm:prSet presAssocID="{7D005FC4-DEE7-4011-92EE-017E91D302F7}" presName="sibTransNodeCircle" presStyleLbl="alignNode1" presStyleIdx="7" presStyleCnt="9">
        <dgm:presLayoutVars>
          <dgm:chMax val="0"/>
          <dgm:bulletEnabled/>
        </dgm:presLayoutVars>
      </dgm:prSet>
      <dgm:spPr/>
    </dgm:pt>
    <dgm:pt modelId="{53E90AFE-DC4D-4E1F-8F29-25825CE408CD}" type="pres">
      <dgm:prSet presAssocID="{7D005FC4-DEE7-4011-92EE-017E91D302F7}" presName="spacerBetweenCircleAndCallout" presStyleCnt="0">
        <dgm:presLayoutVars/>
      </dgm:prSet>
      <dgm:spPr/>
    </dgm:pt>
    <dgm:pt modelId="{7C6386BD-DB21-47C2-8622-7C3B35C03623}" type="pres">
      <dgm:prSet presAssocID="{1216FFE4-F293-4207-9134-4B13E45D3AFA}" presName="nodeText" presStyleLbl="alignAccFollowNode1" presStyleIdx="23" presStyleCnt="27" custScaleY="100000">
        <dgm:presLayoutVars>
          <dgm:bulletEnabled val="1"/>
        </dgm:presLayoutVars>
      </dgm:prSet>
      <dgm:spPr/>
    </dgm:pt>
    <dgm:pt modelId="{9AE83783-F858-412E-A3EC-7959F8889F99}" type="pres">
      <dgm:prSet presAssocID="{7D005FC4-DEE7-4011-92EE-017E91D302F7}" presName="sibTransComposite" presStyleCnt="0"/>
      <dgm:spPr/>
    </dgm:pt>
    <dgm:pt modelId="{835EBCCC-8E5E-47F0-983B-0DE344489939}" type="pres">
      <dgm:prSet presAssocID="{4C6C58D0-DB6D-4A1C-BDAA-BB1219AC3A28}" presName="compositeNode" presStyleCnt="0"/>
      <dgm:spPr/>
    </dgm:pt>
    <dgm:pt modelId="{B6FBB2C1-7BD0-4815-9B50-58440558038F}" type="pres">
      <dgm:prSet presAssocID="{4C6C58D0-DB6D-4A1C-BDAA-BB1219AC3A28}" presName="parTx" presStyleLbl="node1" presStyleIdx="0" presStyleCnt="0">
        <dgm:presLayoutVars>
          <dgm:chMax val="0"/>
          <dgm:chPref val="0"/>
          <dgm:bulletEnabled val="1"/>
        </dgm:presLayoutVars>
      </dgm:prSet>
      <dgm:spPr/>
    </dgm:pt>
    <dgm:pt modelId="{9CA766A3-B44E-4AD1-B24C-E1E43D1CFC33}" type="pres">
      <dgm:prSet presAssocID="{4C6C58D0-DB6D-4A1C-BDAA-BB1219AC3A28}" presName="parSh" presStyleCnt="0"/>
      <dgm:spPr/>
    </dgm:pt>
    <dgm:pt modelId="{82451F9F-E486-4E16-9EBD-ECD83FAE794B}" type="pres">
      <dgm:prSet presAssocID="{4C6C58D0-DB6D-4A1C-BDAA-BB1219AC3A28}" presName="lineNode" presStyleLbl="alignAccFollowNode1" presStyleIdx="24" presStyleCnt="27"/>
      <dgm:spPr/>
    </dgm:pt>
    <dgm:pt modelId="{EC6D287E-7233-454E-9E32-335BB1BE520B}" type="pres">
      <dgm:prSet presAssocID="{4C6C58D0-DB6D-4A1C-BDAA-BB1219AC3A28}" presName="lineArrowNode" presStyleLbl="alignAccFollowNode1" presStyleIdx="25" presStyleCnt="27"/>
      <dgm:spPr/>
    </dgm:pt>
    <dgm:pt modelId="{50CE1E42-7521-485D-8337-DF7178230504}" type="pres">
      <dgm:prSet presAssocID="{ACBDE198-1811-4FC2-A149-D9BD4C39973C}" presName="sibTransNodeCircle" presStyleLbl="alignNode1" presStyleIdx="8" presStyleCnt="9">
        <dgm:presLayoutVars>
          <dgm:chMax val="0"/>
          <dgm:bulletEnabled/>
        </dgm:presLayoutVars>
      </dgm:prSet>
      <dgm:spPr/>
    </dgm:pt>
    <dgm:pt modelId="{2CD1C50B-1FB5-4D9D-8E9A-793CD0E846DE}" type="pres">
      <dgm:prSet presAssocID="{ACBDE198-1811-4FC2-A149-D9BD4C39973C}" presName="spacerBetweenCircleAndCallout" presStyleCnt="0">
        <dgm:presLayoutVars/>
      </dgm:prSet>
      <dgm:spPr/>
    </dgm:pt>
    <dgm:pt modelId="{8F23ECD3-421D-445D-B53A-70DF4EB6F320}" type="pres">
      <dgm:prSet presAssocID="{4C6C58D0-DB6D-4A1C-BDAA-BB1219AC3A28}" presName="nodeText" presStyleLbl="alignAccFollowNode1" presStyleIdx="26" presStyleCnt="27" custScaleY="100000">
        <dgm:presLayoutVars>
          <dgm:bulletEnabled val="1"/>
        </dgm:presLayoutVars>
      </dgm:prSet>
      <dgm:spPr/>
    </dgm:pt>
  </dgm:ptLst>
  <dgm:cxnLst>
    <dgm:cxn modelId="{6EE6E70F-CA0E-4094-B10E-60B77E151B7F}" srcId="{8F12B1E6-95D1-457E-AC7F-B6FBA57D1979}" destId="{D48CC20D-59A5-4774-B295-1DB363FCBCCE}" srcOrd="6" destOrd="0" parTransId="{2A2B5EA0-2264-4F82-A905-55B9710BF90E}" sibTransId="{FF19B1F0-D68D-4CE6-9C22-D43BD9388959}"/>
    <dgm:cxn modelId="{DCC4802D-FEF9-4371-ACED-D00105A941AB}" srcId="{8F12B1E6-95D1-457E-AC7F-B6FBA57D1979}" destId="{064304C4-2078-4606-92BA-D245C7FE519A}" srcOrd="3" destOrd="0" parTransId="{1C6C2257-9818-47EC-8AD1-F1FB6B1FC388}" sibTransId="{9F016F38-A2D7-48EB-99FF-989DCD4DFC22}"/>
    <dgm:cxn modelId="{92D0FD2D-1BF4-4A31-BED2-01B1FD829A08}" type="presOf" srcId="{31D4C183-6BCF-4276-94E7-21A29D25D4F7}" destId="{E4B22611-DDB3-45B7-B1A0-F54DDF1538FF}" srcOrd="0" destOrd="0" presId="urn:microsoft.com/office/officeart/2016/7/layout/LinearArrowProcessNumbered"/>
    <dgm:cxn modelId="{63B65E2F-35F0-49CE-9985-3280F2C3D8D4}" srcId="{8F12B1E6-95D1-457E-AC7F-B6FBA57D1979}" destId="{31D4C183-6BCF-4276-94E7-21A29D25D4F7}" srcOrd="4" destOrd="0" parTransId="{9F8467FA-9C64-4A67-9E97-35899F59F11B}" sibTransId="{94A0E096-D977-45EC-BE46-E30B700D6EFF}"/>
    <dgm:cxn modelId="{72F8B644-748B-4DC8-985B-3122D610D43E}" type="presOf" srcId="{1216FFE4-F293-4207-9134-4B13E45D3AFA}" destId="{7C6386BD-DB21-47C2-8622-7C3B35C03623}" srcOrd="0" destOrd="0" presId="urn:microsoft.com/office/officeart/2016/7/layout/LinearArrowProcessNumbered"/>
    <dgm:cxn modelId="{AEC0D044-4BF1-4BA7-9DDA-42AC675CD343}" srcId="{8F12B1E6-95D1-457E-AC7F-B6FBA57D1979}" destId="{1216FFE4-F293-4207-9134-4B13E45D3AFA}" srcOrd="7" destOrd="0" parTransId="{D1A5C1DF-EEEA-4E56-9500-57370A86071F}" sibTransId="{7D005FC4-DEE7-4011-92EE-017E91D302F7}"/>
    <dgm:cxn modelId="{DA894547-76EC-4A1E-802D-507CB165580E}" type="presOf" srcId="{FF19B1F0-D68D-4CE6-9C22-D43BD9388959}" destId="{971D8608-BB03-4465-BC1C-FAE578E22916}" srcOrd="0" destOrd="0" presId="urn:microsoft.com/office/officeart/2016/7/layout/LinearArrowProcessNumbered"/>
    <dgm:cxn modelId="{CBDFEA51-C290-42F9-94DC-E58224739A42}" type="presOf" srcId="{56641044-4FF4-4D2E-B698-70748EB0B283}" destId="{E3525D5B-A147-447B-9975-EAE713D49D52}" srcOrd="0" destOrd="0" presId="urn:microsoft.com/office/officeart/2016/7/layout/LinearArrowProcessNumbered"/>
    <dgm:cxn modelId="{A4728C53-5474-4A02-9666-2E25AA58AD6A}" srcId="{8F12B1E6-95D1-457E-AC7F-B6FBA57D1979}" destId="{829DDBB9-4DCD-4FCA-A7FF-D6E90D5C7EC2}" srcOrd="5" destOrd="0" parTransId="{7949089E-E3FE-4429-BCF9-DD7241BF1DE2}" sibTransId="{31DF6D12-33F9-4746-B61E-56E13A2C9FDF}"/>
    <dgm:cxn modelId="{49625B5A-A1FE-4CB4-8C74-6CE940A442FC}" type="presOf" srcId="{4C6C58D0-DB6D-4A1C-BDAA-BB1219AC3A28}" destId="{8F23ECD3-421D-445D-B53A-70DF4EB6F320}" srcOrd="0" destOrd="0" presId="urn:microsoft.com/office/officeart/2016/7/layout/LinearArrowProcessNumbered"/>
    <dgm:cxn modelId="{1249645E-1D2A-4100-B474-1BC65E5BC31B}" srcId="{8F12B1E6-95D1-457E-AC7F-B6FBA57D1979}" destId="{56641044-4FF4-4D2E-B698-70748EB0B283}" srcOrd="2" destOrd="0" parTransId="{4E1EB8EE-F5F8-4476-9EF7-EAB71BFF2E4D}" sibTransId="{436DB5E6-4A2A-46AB-BDFA-B112404125F1}"/>
    <dgm:cxn modelId="{F89A0965-D4F4-4A2E-A8D7-7F1FC81FCCB9}" type="presOf" srcId="{829DDBB9-4DCD-4FCA-A7FF-D6E90D5C7EC2}" destId="{88F818A1-9395-47BF-8DDE-4D344CF60CBB}" srcOrd="0" destOrd="0" presId="urn:microsoft.com/office/officeart/2016/7/layout/LinearArrowProcessNumbered"/>
    <dgm:cxn modelId="{12906E74-E71D-45E2-9343-9B3CD358B214}" type="presOf" srcId="{59E776BC-EF29-48C6-B489-D6CCA396B2D9}" destId="{D3708DC6-BD98-48A5-B570-7F00355CE0E0}" srcOrd="0" destOrd="0" presId="urn:microsoft.com/office/officeart/2016/7/layout/LinearArrowProcessNumbered"/>
    <dgm:cxn modelId="{676EC27C-78D2-4760-A82C-CE0D8CDCB35B}" type="presOf" srcId="{ACBDE198-1811-4FC2-A149-D9BD4C39973C}" destId="{50CE1E42-7521-485D-8337-DF7178230504}" srcOrd="0" destOrd="0" presId="urn:microsoft.com/office/officeart/2016/7/layout/LinearArrowProcessNumbered"/>
    <dgm:cxn modelId="{AE6F2C83-EE5B-451F-AAA6-A1CE233ADA4D}" type="presOf" srcId="{9F016F38-A2D7-48EB-99FF-989DCD4DFC22}" destId="{F562BBDE-C1CA-4FC6-9206-C95BB08FBE29}" srcOrd="0" destOrd="0" presId="urn:microsoft.com/office/officeart/2016/7/layout/LinearArrowProcessNumbered"/>
    <dgm:cxn modelId="{78227A8D-1406-4B8F-9DFA-5222389339D4}" type="presOf" srcId="{436DB5E6-4A2A-46AB-BDFA-B112404125F1}" destId="{576A47B2-C1E7-44DF-B7EE-D00CA5B5CB6D}" srcOrd="0" destOrd="0" presId="urn:microsoft.com/office/officeart/2016/7/layout/LinearArrowProcessNumbered"/>
    <dgm:cxn modelId="{B164CC94-2D9A-4E5F-BCC3-F8E214D97702}" srcId="{8F12B1E6-95D1-457E-AC7F-B6FBA57D1979}" destId="{59E776BC-EF29-48C6-B489-D6CCA396B2D9}" srcOrd="0" destOrd="0" parTransId="{8CEF032F-E361-4D0F-9F11-ACC1A2C34DDD}" sibTransId="{F424965E-431F-48EB-89DD-B044348230F3}"/>
    <dgm:cxn modelId="{D1D5C49D-615E-4697-9A0F-A65607A2A7EC}" type="presOf" srcId="{064304C4-2078-4606-92BA-D245C7FE519A}" destId="{40E996CA-29C6-41D9-95B5-04F66B4C7269}" srcOrd="0" destOrd="0" presId="urn:microsoft.com/office/officeart/2016/7/layout/LinearArrowProcessNumbered"/>
    <dgm:cxn modelId="{397DBFA4-9AB8-476B-B60C-5EAE56B28B78}" type="presOf" srcId="{31DF6D12-33F9-4746-B61E-56E13A2C9FDF}" destId="{079E75FA-FF8A-4BBF-A431-3667150C1488}" srcOrd="0" destOrd="0" presId="urn:microsoft.com/office/officeart/2016/7/layout/LinearArrowProcessNumbered"/>
    <dgm:cxn modelId="{CF3C8BA9-9342-4322-ADE9-30B9D5A78C57}" type="presOf" srcId="{8F12B1E6-95D1-457E-AC7F-B6FBA57D1979}" destId="{55B50EF8-D7CC-4DB3-9A13-12A236144876}" srcOrd="0" destOrd="0" presId="urn:microsoft.com/office/officeart/2016/7/layout/LinearArrowProcessNumbered"/>
    <dgm:cxn modelId="{38D8B7BE-3350-4846-8884-5AB540C511A9}" type="presOf" srcId="{F424965E-431F-48EB-89DD-B044348230F3}" destId="{44C99879-95DC-400E-A42C-9178BD9ADB13}" srcOrd="0" destOrd="0" presId="urn:microsoft.com/office/officeart/2016/7/layout/LinearArrowProcessNumbered"/>
    <dgm:cxn modelId="{D32DA2C9-B30E-4EF6-A361-86E7ED0101EC}" type="presOf" srcId="{7D005FC4-DEE7-4011-92EE-017E91D302F7}" destId="{11AB975B-2F22-4563-8246-3A05A8804122}" srcOrd="0" destOrd="0" presId="urn:microsoft.com/office/officeart/2016/7/layout/LinearArrowProcessNumbered"/>
    <dgm:cxn modelId="{02D21ED4-35C4-4DAE-8A53-7B3637FF8FA1}" srcId="{8F12B1E6-95D1-457E-AC7F-B6FBA57D1979}" destId="{F5297CFD-F2F4-41CC-9BD7-993103EC8D8A}" srcOrd="1" destOrd="0" parTransId="{D68553A3-BA63-48B6-B5EF-7DC4A7A3D531}" sibTransId="{03BA7E93-5791-47FA-AEF2-8ED08F35AE14}"/>
    <dgm:cxn modelId="{5045E5D6-FAD9-4A1A-AD5D-251FF099667B}" srcId="{8F12B1E6-95D1-457E-AC7F-B6FBA57D1979}" destId="{4C6C58D0-DB6D-4A1C-BDAA-BB1219AC3A28}" srcOrd="8" destOrd="0" parTransId="{27A4227A-296E-49A7-9E1C-B6ADEAB408A9}" sibTransId="{ACBDE198-1811-4FC2-A149-D9BD4C39973C}"/>
    <dgm:cxn modelId="{058449DB-3B7A-4DC5-9F0E-EC607092A0AA}" type="presOf" srcId="{03BA7E93-5791-47FA-AEF2-8ED08F35AE14}" destId="{F940F0AA-7343-4C9E-A759-9F8B743E64B2}" srcOrd="0" destOrd="0" presId="urn:microsoft.com/office/officeart/2016/7/layout/LinearArrowProcessNumbered"/>
    <dgm:cxn modelId="{72AA36DC-C219-437D-BBEF-8A140D998650}" type="presOf" srcId="{94A0E096-D977-45EC-BE46-E30B700D6EFF}" destId="{FD8FC57A-91A0-47BE-A021-81B789C3A32D}" srcOrd="0" destOrd="0" presId="urn:microsoft.com/office/officeart/2016/7/layout/LinearArrowProcessNumbered"/>
    <dgm:cxn modelId="{8C2361E0-CF00-447E-B42A-1CEF4FD46F86}" type="presOf" srcId="{D48CC20D-59A5-4774-B295-1DB363FCBCCE}" destId="{4B209477-2904-480D-9A24-E42B758044D7}" srcOrd="0" destOrd="0" presId="urn:microsoft.com/office/officeart/2016/7/layout/LinearArrowProcessNumbered"/>
    <dgm:cxn modelId="{0E83FEFC-2CB7-4042-BC8F-CBDABA215AA5}" type="presOf" srcId="{F5297CFD-F2F4-41CC-9BD7-993103EC8D8A}" destId="{16E7E228-EAAD-4308-8A74-4D9FFC5DE09F}" srcOrd="0" destOrd="0" presId="urn:microsoft.com/office/officeart/2016/7/layout/LinearArrowProcessNumbered"/>
    <dgm:cxn modelId="{E0A01334-1C2A-430C-A63C-B914B93AF296}" type="presParOf" srcId="{55B50EF8-D7CC-4DB3-9A13-12A236144876}" destId="{E41A92F3-C38E-46B0-A8FB-F510555A71F5}" srcOrd="0" destOrd="0" presId="urn:microsoft.com/office/officeart/2016/7/layout/LinearArrowProcessNumbered"/>
    <dgm:cxn modelId="{0D45F506-CBF8-47CA-BFE1-C6A378DE124A}" type="presParOf" srcId="{E41A92F3-C38E-46B0-A8FB-F510555A71F5}" destId="{BF33E13A-E4B4-484E-9EB0-D560135438E7}" srcOrd="0" destOrd="0" presId="urn:microsoft.com/office/officeart/2016/7/layout/LinearArrowProcessNumbered"/>
    <dgm:cxn modelId="{161B35B7-146F-4FE1-B32A-C90E2C5E5ADE}" type="presParOf" srcId="{E41A92F3-C38E-46B0-A8FB-F510555A71F5}" destId="{B74748F5-70E9-4C50-9AE4-66A9B5F29086}" srcOrd="1" destOrd="0" presId="urn:microsoft.com/office/officeart/2016/7/layout/LinearArrowProcessNumbered"/>
    <dgm:cxn modelId="{C1751C74-15E3-40FD-AA69-C2223A306035}" type="presParOf" srcId="{B74748F5-70E9-4C50-9AE4-66A9B5F29086}" destId="{53CF0405-E574-438B-AED3-25885B295CD7}" srcOrd="0" destOrd="0" presId="urn:microsoft.com/office/officeart/2016/7/layout/LinearArrowProcessNumbered"/>
    <dgm:cxn modelId="{0838F15B-D6FF-4C22-B8E0-098C246FE845}" type="presParOf" srcId="{B74748F5-70E9-4C50-9AE4-66A9B5F29086}" destId="{B9AE3C51-0E94-46B0-9893-4047287176DB}" srcOrd="1" destOrd="0" presId="urn:microsoft.com/office/officeart/2016/7/layout/LinearArrowProcessNumbered"/>
    <dgm:cxn modelId="{9E95DA17-5AC1-43FD-AB6B-B89CE8835E4C}" type="presParOf" srcId="{B74748F5-70E9-4C50-9AE4-66A9B5F29086}" destId="{44C99879-95DC-400E-A42C-9178BD9ADB13}" srcOrd="2" destOrd="0" presId="urn:microsoft.com/office/officeart/2016/7/layout/LinearArrowProcessNumbered"/>
    <dgm:cxn modelId="{6E9C1C7C-933D-4CC4-BEAF-37D258EDE846}" type="presParOf" srcId="{B74748F5-70E9-4C50-9AE4-66A9B5F29086}" destId="{FE48EC17-CE5C-4182-AA33-0BADF0227EA0}" srcOrd="3" destOrd="0" presId="urn:microsoft.com/office/officeart/2016/7/layout/LinearArrowProcessNumbered"/>
    <dgm:cxn modelId="{00F95BAA-707F-426F-80E6-FF81507A7C31}" type="presParOf" srcId="{E41A92F3-C38E-46B0-A8FB-F510555A71F5}" destId="{D3708DC6-BD98-48A5-B570-7F00355CE0E0}" srcOrd="2" destOrd="0" presId="urn:microsoft.com/office/officeart/2016/7/layout/LinearArrowProcessNumbered"/>
    <dgm:cxn modelId="{2D38DDFC-240D-4078-9E4F-16BD3E028EC4}" type="presParOf" srcId="{55B50EF8-D7CC-4DB3-9A13-12A236144876}" destId="{9EC804E4-A6DF-4699-8950-D13DD1EB96FC}" srcOrd="1" destOrd="0" presId="urn:microsoft.com/office/officeart/2016/7/layout/LinearArrowProcessNumbered"/>
    <dgm:cxn modelId="{A93585EA-D13E-49A4-8C91-2B5FE17C5ACB}" type="presParOf" srcId="{55B50EF8-D7CC-4DB3-9A13-12A236144876}" destId="{1B00B3D6-1494-4EAC-BC1F-091288852734}" srcOrd="2" destOrd="0" presId="urn:microsoft.com/office/officeart/2016/7/layout/LinearArrowProcessNumbered"/>
    <dgm:cxn modelId="{5EE75C29-5692-497A-8E16-8D326C5AAC3C}" type="presParOf" srcId="{1B00B3D6-1494-4EAC-BC1F-091288852734}" destId="{0FAF9E3B-953C-4AD6-AB7E-3CF81ACE9512}" srcOrd="0" destOrd="0" presId="urn:microsoft.com/office/officeart/2016/7/layout/LinearArrowProcessNumbered"/>
    <dgm:cxn modelId="{34237403-B4AF-4780-950D-FFBC3984D580}" type="presParOf" srcId="{1B00B3D6-1494-4EAC-BC1F-091288852734}" destId="{C15BF63F-E63B-48D2-8C37-A65AFFFDEC7E}" srcOrd="1" destOrd="0" presId="urn:microsoft.com/office/officeart/2016/7/layout/LinearArrowProcessNumbered"/>
    <dgm:cxn modelId="{E7A09D39-FFC9-4048-9C09-85D31BFD7536}" type="presParOf" srcId="{C15BF63F-E63B-48D2-8C37-A65AFFFDEC7E}" destId="{B24EC361-EAE0-4F1D-AC3B-34353F8A23E4}" srcOrd="0" destOrd="0" presId="urn:microsoft.com/office/officeart/2016/7/layout/LinearArrowProcessNumbered"/>
    <dgm:cxn modelId="{E2EB4A38-CC88-4194-9A08-0E0A6E4A7EA5}" type="presParOf" srcId="{C15BF63F-E63B-48D2-8C37-A65AFFFDEC7E}" destId="{DA25059C-E4E3-4138-879D-65A818374577}" srcOrd="1" destOrd="0" presId="urn:microsoft.com/office/officeart/2016/7/layout/LinearArrowProcessNumbered"/>
    <dgm:cxn modelId="{4F00C105-CCD1-4743-9575-B092DE1295C2}" type="presParOf" srcId="{C15BF63F-E63B-48D2-8C37-A65AFFFDEC7E}" destId="{F940F0AA-7343-4C9E-A759-9F8B743E64B2}" srcOrd="2" destOrd="0" presId="urn:microsoft.com/office/officeart/2016/7/layout/LinearArrowProcessNumbered"/>
    <dgm:cxn modelId="{985370A2-DAF2-4EE8-9D4C-E89A7170BEAB}" type="presParOf" srcId="{C15BF63F-E63B-48D2-8C37-A65AFFFDEC7E}" destId="{6B7DF074-9290-4E12-B885-7625C16298A5}" srcOrd="3" destOrd="0" presId="urn:microsoft.com/office/officeart/2016/7/layout/LinearArrowProcessNumbered"/>
    <dgm:cxn modelId="{03EEBC5A-B06A-40EF-956D-1FC25541B973}" type="presParOf" srcId="{1B00B3D6-1494-4EAC-BC1F-091288852734}" destId="{16E7E228-EAAD-4308-8A74-4D9FFC5DE09F}" srcOrd="2" destOrd="0" presId="urn:microsoft.com/office/officeart/2016/7/layout/LinearArrowProcessNumbered"/>
    <dgm:cxn modelId="{4F03B720-2245-4302-8E50-0498E12F642D}" type="presParOf" srcId="{55B50EF8-D7CC-4DB3-9A13-12A236144876}" destId="{18694BCA-99C7-412A-8BF0-0D86E7816C45}" srcOrd="3" destOrd="0" presId="urn:microsoft.com/office/officeart/2016/7/layout/LinearArrowProcessNumbered"/>
    <dgm:cxn modelId="{CAB92812-90AE-4C68-B42F-48BA6B0F4A81}" type="presParOf" srcId="{55B50EF8-D7CC-4DB3-9A13-12A236144876}" destId="{598569FE-F11C-48C7-A74D-9E636EFD2476}" srcOrd="4" destOrd="0" presId="urn:microsoft.com/office/officeart/2016/7/layout/LinearArrowProcessNumbered"/>
    <dgm:cxn modelId="{DC2AFD99-5206-4DC8-BCE8-8571B0ABD461}" type="presParOf" srcId="{598569FE-F11C-48C7-A74D-9E636EFD2476}" destId="{600AD0DC-F3C6-42A4-BBEB-070F2A2EB4D5}" srcOrd="0" destOrd="0" presId="urn:microsoft.com/office/officeart/2016/7/layout/LinearArrowProcessNumbered"/>
    <dgm:cxn modelId="{59539D8D-EDB2-4D7D-BB50-BFBD58285512}" type="presParOf" srcId="{598569FE-F11C-48C7-A74D-9E636EFD2476}" destId="{3B714714-1FB4-4874-8214-34C2CF6FBA53}" srcOrd="1" destOrd="0" presId="urn:microsoft.com/office/officeart/2016/7/layout/LinearArrowProcessNumbered"/>
    <dgm:cxn modelId="{2C469966-909C-4A2C-A207-05A5E2BE712B}" type="presParOf" srcId="{3B714714-1FB4-4874-8214-34C2CF6FBA53}" destId="{A495AEBB-2E4A-4054-855C-A8458F865FB6}" srcOrd="0" destOrd="0" presId="urn:microsoft.com/office/officeart/2016/7/layout/LinearArrowProcessNumbered"/>
    <dgm:cxn modelId="{BF13180C-71CF-488F-A486-296964044293}" type="presParOf" srcId="{3B714714-1FB4-4874-8214-34C2CF6FBA53}" destId="{6052FA59-296B-478A-93F7-87114641CF74}" srcOrd="1" destOrd="0" presId="urn:microsoft.com/office/officeart/2016/7/layout/LinearArrowProcessNumbered"/>
    <dgm:cxn modelId="{AED06B1E-A67A-4123-AD81-C5B375480510}" type="presParOf" srcId="{3B714714-1FB4-4874-8214-34C2CF6FBA53}" destId="{576A47B2-C1E7-44DF-B7EE-D00CA5B5CB6D}" srcOrd="2" destOrd="0" presId="urn:microsoft.com/office/officeart/2016/7/layout/LinearArrowProcessNumbered"/>
    <dgm:cxn modelId="{E1640CB6-3DC6-4789-A6E3-AA813B2978A9}" type="presParOf" srcId="{3B714714-1FB4-4874-8214-34C2CF6FBA53}" destId="{5668D844-5BC6-4534-82A6-BC61F2CB099E}" srcOrd="3" destOrd="0" presId="urn:microsoft.com/office/officeart/2016/7/layout/LinearArrowProcessNumbered"/>
    <dgm:cxn modelId="{A79918A2-A7A7-4EF3-A8EC-A04DF72808E6}" type="presParOf" srcId="{598569FE-F11C-48C7-A74D-9E636EFD2476}" destId="{E3525D5B-A147-447B-9975-EAE713D49D52}" srcOrd="2" destOrd="0" presId="urn:microsoft.com/office/officeart/2016/7/layout/LinearArrowProcessNumbered"/>
    <dgm:cxn modelId="{4494FF28-8230-4972-80FE-A899BA58F239}" type="presParOf" srcId="{55B50EF8-D7CC-4DB3-9A13-12A236144876}" destId="{8CD57A0B-8B67-4BF2-95ED-4BBF0978A8F2}" srcOrd="5" destOrd="0" presId="urn:microsoft.com/office/officeart/2016/7/layout/LinearArrowProcessNumbered"/>
    <dgm:cxn modelId="{C84E6F18-E532-4053-92BB-63F0FFE37E62}" type="presParOf" srcId="{55B50EF8-D7CC-4DB3-9A13-12A236144876}" destId="{3725B3CA-F661-4695-A2C8-02B59D054904}" srcOrd="6" destOrd="0" presId="urn:microsoft.com/office/officeart/2016/7/layout/LinearArrowProcessNumbered"/>
    <dgm:cxn modelId="{024FD2FA-22FB-431C-BE5F-30C029E980FE}" type="presParOf" srcId="{3725B3CA-F661-4695-A2C8-02B59D054904}" destId="{9F6BB1B3-FC02-4B6F-829F-5219BCFDBB54}" srcOrd="0" destOrd="0" presId="urn:microsoft.com/office/officeart/2016/7/layout/LinearArrowProcessNumbered"/>
    <dgm:cxn modelId="{7DBEC8F4-099E-4FAC-B911-1C719D3B518C}" type="presParOf" srcId="{3725B3CA-F661-4695-A2C8-02B59D054904}" destId="{2EA6C41F-621E-4170-9800-C5FB4CC474B8}" srcOrd="1" destOrd="0" presId="urn:microsoft.com/office/officeart/2016/7/layout/LinearArrowProcessNumbered"/>
    <dgm:cxn modelId="{5EB3A74D-95D4-4B1D-B545-B6405B2FCE05}" type="presParOf" srcId="{2EA6C41F-621E-4170-9800-C5FB4CC474B8}" destId="{B8A91458-7EEC-4167-8D03-79A0DDA58638}" srcOrd="0" destOrd="0" presId="urn:microsoft.com/office/officeart/2016/7/layout/LinearArrowProcessNumbered"/>
    <dgm:cxn modelId="{6D4F9BD9-EF76-446E-8D01-6935330FA5E8}" type="presParOf" srcId="{2EA6C41F-621E-4170-9800-C5FB4CC474B8}" destId="{7D8EFEBB-3904-418E-9DE5-D87BD7F9EE91}" srcOrd="1" destOrd="0" presId="urn:microsoft.com/office/officeart/2016/7/layout/LinearArrowProcessNumbered"/>
    <dgm:cxn modelId="{2DC09D16-4381-4B4C-AC03-263FA4408898}" type="presParOf" srcId="{2EA6C41F-621E-4170-9800-C5FB4CC474B8}" destId="{F562BBDE-C1CA-4FC6-9206-C95BB08FBE29}" srcOrd="2" destOrd="0" presId="urn:microsoft.com/office/officeart/2016/7/layout/LinearArrowProcessNumbered"/>
    <dgm:cxn modelId="{623DC63A-D021-4B2E-A922-B94BF9A6179E}" type="presParOf" srcId="{2EA6C41F-621E-4170-9800-C5FB4CC474B8}" destId="{96338B55-AF3B-40FB-896D-F67B97DF03FC}" srcOrd="3" destOrd="0" presId="urn:microsoft.com/office/officeart/2016/7/layout/LinearArrowProcessNumbered"/>
    <dgm:cxn modelId="{DAB36576-BEE7-44DD-8752-98865FDE8B78}" type="presParOf" srcId="{3725B3CA-F661-4695-A2C8-02B59D054904}" destId="{40E996CA-29C6-41D9-95B5-04F66B4C7269}" srcOrd="2" destOrd="0" presId="urn:microsoft.com/office/officeart/2016/7/layout/LinearArrowProcessNumbered"/>
    <dgm:cxn modelId="{79129E48-E688-4739-A564-589851FDE1ED}" type="presParOf" srcId="{55B50EF8-D7CC-4DB3-9A13-12A236144876}" destId="{90C33558-BBB6-48C5-B4BC-445AC9A4C6F0}" srcOrd="7" destOrd="0" presId="urn:microsoft.com/office/officeart/2016/7/layout/LinearArrowProcessNumbered"/>
    <dgm:cxn modelId="{B65DBEB9-3B35-4DBA-88AC-26695A57293F}" type="presParOf" srcId="{55B50EF8-D7CC-4DB3-9A13-12A236144876}" destId="{3612B21B-2C6A-4FCA-B9BC-998A9129FCA2}" srcOrd="8" destOrd="0" presId="urn:microsoft.com/office/officeart/2016/7/layout/LinearArrowProcessNumbered"/>
    <dgm:cxn modelId="{5F8C7624-8E64-4F66-A87D-10698B0063A4}" type="presParOf" srcId="{3612B21B-2C6A-4FCA-B9BC-998A9129FCA2}" destId="{1CA43AB5-CDBF-49DC-A32B-72FED9E1179C}" srcOrd="0" destOrd="0" presId="urn:microsoft.com/office/officeart/2016/7/layout/LinearArrowProcessNumbered"/>
    <dgm:cxn modelId="{E0548442-F64A-44C9-A384-B2C7C0B16962}" type="presParOf" srcId="{3612B21B-2C6A-4FCA-B9BC-998A9129FCA2}" destId="{01173DE8-3976-428B-B765-D63143D2D314}" srcOrd="1" destOrd="0" presId="urn:microsoft.com/office/officeart/2016/7/layout/LinearArrowProcessNumbered"/>
    <dgm:cxn modelId="{398C3A96-4245-4DFF-B99C-1F8C70C8AD3C}" type="presParOf" srcId="{01173DE8-3976-428B-B765-D63143D2D314}" destId="{220708F3-D24C-43E6-A6F2-5DA3A7479652}" srcOrd="0" destOrd="0" presId="urn:microsoft.com/office/officeart/2016/7/layout/LinearArrowProcessNumbered"/>
    <dgm:cxn modelId="{4C450502-CB81-4992-881D-2EE068223A3A}" type="presParOf" srcId="{01173DE8-3976-428B-B765-D63143D2D314}" destId="{00466F3A-0AA9-4802-A11F-7F54D7D96BE9}" srcOrd="1" destOrd="0" presId="urn:microsoft.com/office/officeart/2016/7/layout/LinearArrowProcessNumbered"/>
    <dgm:cxn modelId="{3FAACB73-5370-48DE-AE6D-7C5A8C24F9EB}" type="presParOf" srcId="{01173DE8-3976-428B-B765-D63143D2D314}" destId="{FD8FC57A-91A0-47BE-A021-81B789C3A32D}" srcOrd="2" destOrd="0" presId="urn:microsoft.com/office/officeart/2016/7/layout/LinearArrowProcessNumbered"/>
    <dgm:cxn modelId="{311A8197-EE03-42AD-AB8A-2853453DC622}" type="presParOf" srcId="{01173DE8-3976-428B-B765-D63143D2D314}" destId="{F9FF0292-1F75-4759-8BBC-5782D8AC5DB4}" srcOrd="3" destOrd="0" presId="urn:microsoft.com/office/officeart/2016/7/layout/LinearArrowProcessNumbered"/>
    <dgm:cxn modelId="{71557244-4A4C-49AA-AFF1-BF4231A6761D}" type="presParOf" srcId="{3612B21B-2C6A-4FCA-B9BC-998A9129FCA2}" destId="{E4B22611-DDB3-45B7-B1A0-F54DDF1538FF}" srcOrd="2" destOrd="0" presId="urn:microsoft.com/office/officeart/2016/7/layout/LinearArrowProcessNumbered"/>
    <dgm:cxn modelId="{6475F8E1-631F-4558-AE18-386DEA727456}" type="presParOf" srcId="{55B50EF8-D7CC-4DB3-9A13-12A236144876}" destId="{D4F9931C-5675-4301-BB5B-CCEAB8B7C76D}" srcOrd="9" destOrd="0" presId="urn:microsoft.com/office/officeart/2016/7/layout/LinearArrowProcessNumbered"/>
    <dgm:cxn modelId="{CB1330F3-2462-4C59-B2ED-AE3F249B2B3E}" type="presParOf" srcId="{55B50EF8-D7CC-4DB3-9A13-12A236144876}" destId="{394DFA84-C8EF-42E4-B70D-A070EF323071}" srcOrd="10" destOrd="0" presId="urn:microsoft.com/office/officeart/2016/7/layout/LinearArrowProcessNumbered"/>
    <dgm:cxn modelId="{946859CE-13A1-4B16-B797-CCFB5F35FDB4}" type="presParOf" srcId="{394DFA84-C8EF-42E4-B70D-A070EF323071}" destId="{8E050A51-4AAF-4D1A-885D-5D05F85B017C}" srcOrd="0" destOrd="0" presId="urn:microsoft.com/office/officeart/2016/7/layout/LinearArrowProcessNumbered"/>
    <dgm:cxn modelId="{D34DD7CF-7CF2-4CFB-BB09-8D674CE6356D}" type="presParOf" srcId="{394DFA84-C8EF-42E4-B70D-A070EF323071}" destId="{E176DB31-6784-4884-8305-824CD22D9FBF}" srcOrd="1" destOrd="0" presId="urn:microsoft.com/office/officeart/2016/7/layout/LinearArrowProcessNumbered"/>
    <dgm:cxn modelId="{A5DDD6DA-2432-481A-A722-9FD27D8A2291}" type="presParOf" srcId="{E176DB31-6784-4884-8305-824CD22D9FBF}" destId="{BA4AD69C-0752-4395-A43A-E1CC825003A7}" srcOrd="0" destOrd="0" presId="urn:microsoft.com/office/officeart/2016/7/layout/LinearArrowProcessNumbered"/>
    <dgm:cxn modelId="{CE49D9B1-7710-4471-BB3A-8900E2074B00}" type="presParOf" srcId="{E176DB31-6784-4884-8305-824CD22D9FBF}" destId="{8EC68414-E728-4161-A033-3FC579CBE647}" srcOrd="1" destOrd="0" presId="urn:microsoft.com/office/officeart/2016/7/layout/LinearArrowProcessNumbered"/>
    <dgm:cxn modelId="{CF1DD740-EAF0-4FC6-84A1-08688C7AD978}" type="presParOf" srcId="{E176DB31-6784-4884-8305-824CD22D9FBF}" destId="{079E75FA-FF8A-4BBF-A431-3667150C1488}" srcOrd="2" destOrd="0" presId="urn:microsoft.com/office/officeart/2016/7/layout/LinearArrowProcessNumbered"/>
    <dgm:cxn modelId="{30F02A17-D93A-44B8-B2AA-5281B76D5F07}" type="presParOf" srcId="{E176DB31-6784-4884-8305-824CD22D9FBF}" destId="{2C52FC1E-4F8E-487A-BC80-5D16731F0793}" srcOrd="3" destOrd="0" presId="urn:microsoft.com/office/officeart/2016/7/layout/LinearArrowProcessNumbered"/>
    <dgm:cxn modelId="{1A3A346F-9D24-4290-BBEF-7008B36CDB47}" type="presParOf" srcId="{394DFA84-C8EF-42E4-B70D-A070EF323071}" destId="{88F818A1-9395-47BF-8DDE-4D344CF60CBB}" srcOrd="2" destOrd="0" presId="urn:microsoft.com/office/officeart/2016/7/layout/LinearArrowProcessNumbered"/>
    <dgm:cxn modelId="{3BAEB2DC-5C5B-412E-8481-8C92D366781D}" type="presParOf" srcId="{55B50EF8-D7CC-4DB3-9A13-12A236144876}" destId="{19E5410B-EABD-439F-B2AD-BB6466B427BC}" srcOrd="11" destOrd="0" presId="urn:microsoft.com/office/officeart/2016/7/layout/LinearArrowProcessNumbered"/>
    <dgm:cxn modelId="{18D09536-8193-4E1E-B824-9301DEFC6672}" type="presParOf" srcId="{55B50EF8-D7CC-4DB3-9A13-12A236144876}" destId="{1AFFA45C-E6C5-4DBE-968A-45E2C31383BC}" srcOrd="12" destOrd="0" presId="urn:microsoft.com/office/officeart/2016/7/layout/LinearArrowProcessNumbered"/>
    <dgm:cxn modelId="{E34C8203-1B12-442A-ACE7-AC0BED70AD6A}" type="presParOf" srcId="{1AFFA45C-E6C5-4DBE-968A-45E2C31383BC}" destId="{9A47E3FE-0761-4239-B10D-0DA3FC84F9FC}" srcOrd="0" destOrd="0" presId="urn:microsoft.com/office/officeart/2016/7/layout/LinearArrowProcessNumbered"/>
    <dgm:cxn modelId="{68E26B33-95F9-4596-BB8B-30D7E586E869}" type="presParOf" srcId="{1AFFA45C-E6C5-4DBE-968A-45E2C31383BC}" destId="{B594B866-39AC-43AB-9E00-06ED59E2E7BF}" srcOrd="1" destOrd="0" presId="urn:microsoft.com/office/officeart/2016/7/layout/LinearArrowProcessNumbered"/>
    <dgm:cxn modelId="{82CE2732-27F5-40D7-9C99-057CA5C44CBD}" type="presParOf" srcId="{B594B866-39AC-43AB-9E00-06ED59E2E7BF}" destId="{ED868D65-C782-4236-9D60-D52AEEE7D598}" srcOrd="0" destOrd="0" presId="urn:microsoft.com/office/officeart/2016/7/layout/LinearArrowProcessNumbered"/>
    <dgm:cxn modelId="{41ADC3B7-897D-4C48-A519-5AD1651E54E1}" type="presParOf" srcId="{B594B866-39AC-43AB-9E00-06ED59E2E7BF}" destId="{050A69C3-CE10-4712-962B-376433E228B9}" srcOrd="1" destOrd="0" presId="urn:microsoft.com/office/officeart/2016/7/layout/LinearArrowProcessNumbered"/>
    <dgm:cxn modelId="{A7DB5219-E16D-4E41-922E-FC2E15EF535E}" type="presParOf" srcId="{B594B866-39AC-43AB-9E00-06ED59E2E7BF}" destId="{971D8608-BB03-4465-BC1C-FAE578E22916}" srcOrd="2" destOrd="0" presId="urn:microsoft.com/office/officeart/2016/7/layout/LinearArrowProcessNumbered"/>
    <dgm:cxn modelId="{CA91362F-191A-4A65-99E6-FC75F5E5EA7F}" type="presParOf" srcId="{B594B866-39AC-43AB-9E00-06ED59E2E7BF}" destId="{F16FA40C-D68B-4DF7-B53C-7BCF1DF3498B}" srcOrd="3" destOrd="0" presId="urn:microsoft.com/office/officeart/2016/7/layout/LinearArrowProcessNumbered"/>
    <dgm:cxn modelId="{90A77A0E-622A-4D73-9485-3653980C8D66}" type="presParOf" srcId="{1AFFA45C-E6C5-4DBE-968A-45E2C31383BC}" destId="{4B209477-2904-480D-9A24-E42B758044D7}" srcOrd="2" destOrd="0" presId="urn:microsoft.com/office/officeart/2016/7/layout/LinearArrowProcessNumbered"/>
    <dgm:cxn modelId="{1A7E14EF-8579-4088-AAA1-61E76119B69A}" type="presParOf" srcId="{55B50EF8-D7CC-4DB3-9A13-12A236144876}" destId="{7C93AEFE-9F0D-4E42-8A90-65E3CADEBEB5}" srcOrd="13" destOrd="0" presId="urn:microsoft.com/office/officeart/2016/7/layout/LinearArrowProcessNumbered"/>
    <dgm:cxn modelId="{28F15873-A278-49A3-A647-9CCE4FF9899E}" type="presParOf" srcId="{55B50EF8-D7CC-4DB3-9A13-12A236144876}" destId="{B8407A78-6A98-4772-8F62-CE8A1917A50C}" srcOrd="14" destOrd="0" presId="urn:microsoft.com/office/officeart/2016/7/layout/LinearArrowProcessNumbered"/>
    <dgm:cxn modelId="{5FBE16FE-A54E-4C2D-A995-2F779B61A1AE}" type="presParOf" srcId="{B8407A78-6A98-4772-8F62-CE8A1917A50C}" destId="{C3E94300-E89F-4033-B41C-44201C7BAD63}" srcOrd="0" destOrd="0" presId="urn:microsoft.com/office/officeart/2016/7/layout/LinearArrowProcessNumbered"/>
    <dgm:cxn modelId="{F01F81A9-AD4F-47AD-91E8-79E508CA80D2}" type="presParOf" srcId="{B8407A78-6A98-4772-8F62-CE8A1917A50C}" destId="{77FDB471-8E83-4B59-9D32-88CBA70D439E}" srcOrd="1" destOrd="0" presId="urn:microsoft.com/office/officeart/2016/7/layout/LinearArrowProcessNumbered"/>
    <dgm:cxn modelId="{B31FD0BB-8434-4D92-B440-4257411B2DC9}" type="presParOf" srcId="{77FDB471-8E83-4B59-9D32-88CBA70D439E}" destId="{F1E1816D-F15E-4CF7-B2E2-6A12189B9862}" srcOrd="0" destOrd="0" presId="urn:microsoft.com/office/officeart/2016/7/layout/LinearArrowProcessNumbered"/>
    <dgm:cxn modelId="{486A963C-E287-4B77-AE29-EBC674269A58}" type="presParOf" srcId="{77FDB471-8E83-4B59-9D32-88CBA70D439E}" destId="{002D5BF0-9293-4853-87D5-3E28F220D314}" srcOrd="1" destOrd="0" presId="urn:microsoft.com/office/officeart/2016/7/layout/LinearArrowProcessNumbered"/>
    <dgm:cxn modelId="{3CD44F73-25F6-4E56-BE3C-CE32E123BC97}" type="presParOf" srcId="{77FDB471-8E83-4B59-9D32-88CBA70D439E}" destId="{11AB975B-2F22-4563-8246-3A05A8804122}" srcOrd="2" destOrd="0" presId="urn:microsoft.com/office/officeart/2016/7/layout/LinearArrowProcessNumbered"/>
    <dgm:cxn modelId="{3D41A84B-A90B-4078-9D16-34F4C12C63C2}" type="presParOf" srcId="{77FDB471-8E83-4B59-9D32-88CBA70D439E}" destId="{53E90AFE-DC4D-4E1F-8F29-25825CE408CD}" srcOrd="3" destOrd="0" presId="urn:microsoft.com/office/officeart/2016/7/layout/LinearArrowProcessNumbered"/>
    <dgm:cxn modelId="{271248E5-B2B3-475C-8DB2-AEBCD86B216E}" type="presParOf" srcId="{B8407A78-6A98-4772-8F62-CE8A1917A50C}" destId="{7C6386BD-DB21-47C2-8622-7C3B35C03623}" srcOrd="2" destOrd="0" presId="urn:microsoft.com/office/officeart/2016/7/layout/LinearArrowProcessNumbered"/>
    <dgm:cxn modelId="{26147281-0703-45DA-87D5-E60B4FE4FC56}" type="presParOf" srcId="{55B50EF8-D7CC-4DB3-9A13-12A236144876}" destId="{9AE83783-F858-412E-A3EC-7959F8889F99}" srcOrd="15" destOrd="0" presId="urn:microsoft.com/office/officeart/2016/7/layout/LinearArrowProcessNumbered"/>
    <dgm:cxn modelId="{90463D95-8579-4625-9742-B0D2DC7D6C8D}" type="presParOf" srcId="{55B50EF8-D7CC-4DB3-9A13-12A236144876}" destId="{835EBCCC-8E5E-47F0-983B-0DE344489939}" srcOrd="16" destOrd="0" presId="urn:microsoft.com/office/officeart/2016/7/layout/LinearArrowProcessNumbered"/>
    <dgm:cxn modelId="{2F5A0B25-8B3D-4A38-97FC-60E8A67C53A5}" type="presParOf" srcId="{835EBCCC-8E5E-47F0-983B-0DE344489939}" destId="{B6FBB2C1-7BD0-4815-9B50-58440558038F}" srcOrd="0" destOrd="0" presId="urn:microsoft.com/office/officeart/2016/7/layout/LinearArrowProcessNumbered"/>
    <dgm:cxn modelId="{9A28A504-2837-4897-9353-29949655D906}" type="presParOf" srcId="{835EBCCC-8E5E-47F0-983B-0DE344489939}" destId="{9CA766A3-B44E-4AD1-B24C-E1E43D1CFC33}" srcOrd="1" destOrd="0" presId="urn:microsoft.com/office/officeart/2016/7/layout/LinearArrowProcessNumbered"/>
    <dgm:cxn modelId="{D1EDD575-2503-4B40-B08C-F03BAA8CE0AF}" type="presParOf" srcId="{9CA766A3-B44E-4AD1-B24C-E1E43D1CFC33}" destId="{82451F9F-E486-4E16-9EBD-ECD83FAE794B}" srcOrd="0" destOrd="0" presId="urn:microsoft.com/office/officeart/2016/7/layout/LinearArrowProcessNumbered"/>
    <dgm:cxn modelId="{6F08AB53-B201-49DF-A693-4F72A0F8922F}" type="presParOf" srcId="{9CA766A3-B44E-4AD1-B24C-E1E43D1CFC33}" destId="{EC6D287E-7233-454E-9E32-335BB1BE520B}" srcOrd="1" destOrd="0" presId="urn:microsoft.com/office/officeart/2016/7/layout/LinearArrowProcessNumbered"/>
    <dgm:cxn modelId="{C6C44D1F-1992-49E2-9773-F26FBD47C7BC}" type="presParOf" srcId="{9CA766A3-B44E-4AD1-B24C-E1E43D1CFC33}" destId="{50CE1E42-7521-485D-8337-DF7178230504}" srcOrd="2" destOrd="0" presId="urn:microsoft.com/office/officeart/2016/7/layout/LinearArrowProcessNumbered"/>
    <dgm:cxn modelId="{49268CAC-D2D1-441F-ACCA-D33779F4C48D}" type="presParOf" srcId="{9CA766A3-B44E-4AD1-B24C-E1E43D1CFC33}" destId="{2CD1C50B-1FB5-4D9D-8E9A-793CD0E846DE}" srcOrd="3" destOrd="0" presId="urn:microsoft.com/office/officeart/2016/7/layout/LinearArrowProcessNumbered"/>
    <dgm:cxn modelId="{4020FEE0-64C1-4D8A-BAAF-39D372796477}" type="presParOf" srcId="{835EBCCC-8E5E-47F0-983B-0DE344489939}" destId="{8F23ECD3-421D-445D-B53A-70DF4EB6F320}"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6AF93D3-1EB7-46F3-855C-E38D88375E5E}"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65812ED8-C985-4051-96BB-B2BE6B749AA5}">
      <dgm:prSet custT="1"/>
      <dgm:spPr/>
      <dgm:t>
        <a:bodyPr/>
        <a:lstStyle/>
        <a:p>
          <a:r>
            <a:rPr lang="en-US" sz="2800" dirty="0" err="1">
              <a:latin typeface="Calibri" panose="020F0502020204030204" pitchFamily="34" charset="0"/>
              <a:cs typeface="Calibri" panose="020F0502020204030204" pitchFamily="34" charset="0"/>
            </a:rPr>
            <a:t>Comunidad</a:t>
          </a:r>
          <a:r>
            <a:rPr lang="en-US" sz="2800" dirty="0">
              <a:latin typeface="Calibri" panose="020F0502020204030204" pitchFamily="34" charset="0"/>
              <a:cs typeface="Calibri" panose="020F0502020204030204" pitchFamily="34" charset="0"/>
            </a:rPr>
            <a:t> de </a:t>
          </a:r>
          <a:r>
            <a:rPr lang="en-US" sz="2800" dirty="0" err="1">
              <a:latin typeface="Calibri" panose="020F0502020204030204" pitchFamily="34" charset="0"/>
              <a:cs typeface="Calibri" panose="020F0502020204030204" pitchFamily="34" charset="0"/>
            </a:rPr>
            <a:t>práctica</a:t>
          </a:r>
          <a:r>
            <a:rPr lang="en-US" sz="2800" dirty="0">
              <a:latin typeface="Calibri" panose="020F0502020204030204" pitchFamily="34" charset="0"/>
              <a:cs typeface="Calibri" panose="020F0502020204030204" pitchFamily="34" charset="0"/>
            </a:rPr>
            <a:t> para </a:t>
          </a:r>
          <a:r>
            <a:rPr lang="en-US" sz="2800" dirty="0" err="1">
              <a:latin typeface="Calibri" panose="020F0502020204030204" pitchFamily="34" charset="0"/>
              <a:cs typeface="Calibri" panose="020F0502020204030204" pitchFamily="34" charset="0"/>
            </a:rPr>
            <a:t>compartir</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conocimientos</a:t>
          </a:r>
          <a:r>
            <a:rPr lang="en-US" sz="2800" dirty="0">
              <a:latin typeface="Calibri" panose="020F0502020204030204" pitchFamily="34" charset="0"/>
              <a:cs typeface="Calibri" panose="020F0502020204030204" pitchFamily="34" charset="0"/>
            </a:rPr>
            <a:t> y </a:t>
          </a:r>
          <a:r>
            <a:rPr lang="en-US" sz="2800" dirty="0" err="1">
              <a:latin typeface="Calibri" panose="020F0502020204030204" pitchFamily="34" charset="0"/>
              <a:cs typeface="Calibri" panose="020F0502020204030204" pitchFamily="34" charset="0"/>
            </a:rPr>
            <a:t>oportunidades</a:t>
          </a:r>
          <a:r>
            <a:rPr lang="en-US" sz="2800" dirty="0">
              <a:latin typeface="Calibri" panose="020F0502020204030204" pitchFamily="34" charset="0"/>
              <a:cs typeface="Calibri" panose="020F0502020204030204" pitchFamily="34" charset="0"/>
            </a:rPr>
            <a:t>.</a:t>
          </a:r>
          <a:endParaRPr lang="en-US" sz="2800" dirty="0"/>
        </a:p>
      </dgm:t>
    </dgm:pt>
    <dgm:pt modelId="{44C55780-4C9D-44CC-A150-73889AAAFCAE}" type="parTrans" cxnId="{1BCDDA6A-B079-4764-ABC0-7A528BB39448}">
      <dgm:prSet/>
      <dgm:spPr/>
      <dgm:t>
        <a:bodyPr/>
        <a:lstStyle/>
        <a:p>
          <a:endParaRPr lang="en-US" sz="2800"/>
        </a:p>
      </dgm:t>
    </dgm:pt>
    <dgm:pt modelId="{9236DD06-6B2F-4A90-B5E8-03270B63356E}" type="sibTrans" cxnId="{1BCDDA6A-B079-4764-ABC0-7A528BB39448}">
      <dgm:prSet/>
      <dgm:spPr/>
      <dgm:t>
        <a:bodyPr/>
        <a:lstStyle/>
        <a:p>
          <a:endParaRPr lang="en-US" sz="2800"/>
        </a:p>
      </dgm:t>
    </dgm:pt>
    <dgm:pt modelId="{8DED31E9-E141-44A1-9AEC-F5BB878FE575}">
      <dgm:prSet custT="1"/>
      <dgm:spPr/>
      <dgm:t>
        <a:bodyPr/>
        <a:lstStyle/>
        <a:p>
          <a:r>
            <a:rPr lang="en-US" sz="2800" dirty="0" err="1">
              <a:latin typeface="Calibri" panose="020F0502020204030204" pitchFamily="34" charset="0"/>
              <a:cs typeface="Calibri" panose="020F0502020204030204" pitchFamily="34" charset="0"/>
            </a:rPr>
            <a:t>Oportunidades</a:t>
          </a:r>
          <a:r>
            <a:rPr lang="en-US" sz="2800" dirty="0">
              <a:latin typeface="Calibri" panose="020F0502020204030204" pitchFamily="34" charset="0"/>
              <a:cs typeface="Calibri" panose="020F0502020204030204" pitchFamily="34" charset="0"/>
            </a:rPr>
            <a:t> de </a:t>
          </a:r>
          <a:r>
            <a:rPr lang="en-US" sz="2800" dirty="0" err="1">
              <a:latin typeface="Calibri" panose="020F0502020204030204" pitchFamily="34" charset="0"/>
              <a:cs typeface="Calibri" panose="020F0502020204030204" pitchFamily="34" charset="0"/>
            </a:rPr>
            <a:t>establecer</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lazos</a:t>
          </a:r>
          <a:r>
            <a:rPr lang="en-US" sz="2800" dirty="0">
              <a:latin typeface="Calibri" panose="020F0502020204030204" pitchFamily="34" charset="0"/>
              <a:cs typeface="Calibri" panose="020F0502020204030204" pitchFamily="34" charset="0"/>
            </a:rPr>
            <a:t> con </a:t>
          </a:r>
          <a:r>
            <a:rPr lang="en-US" sz="2800" dirty="0" err="1">
              <a:latin typeface="Calibri" panose="020F0502020204030204" pitchFamily="34" charset="0"/>
              <a:cs typeface="Calibri" panose="020F0502020204030204" pitchFamily="34" charset="0"/>
            </a:rPr>
            <a:t>agencias</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humanitarias</a:t>
          </a:r>
          <a:endParaRPr lang="en-US" sz="2800" b="1" dirty="0">
            <a:solidFill>
              <a:srgbClr val="0070C0"/>
            </a:solidFill>
          </a:endParaRPr>
        </a:p>
      </dgm:t>
    </dgm:pt>
    <dgm:pt modelId="{66A14EA4-92CE-4319-9477-A24DA85C1614}" type="parTrans" cxnId="{CC8F5568-1470-4A97-B1BC-C90EF6807C31}">
      <dgm:prSet/>
      <dgm:spPr/>
      <dgm:t>
        <a:bodyPr/>
        <a:lstStyle/>
        <a:p>
          <a:endParaRPr lang="en-US" sz="2800"/>
        </a:p>
      </dgm:t>
    </dgm:pt>
    <dgm:pt modelId="{73805B54-9281-4BFA-B009-F2055E3D2117}" type="sibTrans" cxnId="{CC8F5568-1470-4A97-B1BC-C90EF6807C31}">
      <dgm:prSet/>
      <dgm:spPr/>
      <dgm:t>
        <a:bodyPr/>
        <a:lstStyle/>
        <a:p>
          <a:endParaRPr lang="en-US" sz="2800"/>
        </a:p>
      </dgm:t>
    </dgm:pt>
    <dgm:pt modelId="{D3B0F1CB-75E1-4AA1-9F2E-24CB387E4A1C}">
      <dgm:prSet custT="1"/>
      <dgm:spPr/>
      <dgm:t>
        <a:bodyPr/>
        <a:lstStyle/>
        <a:p>
          <a:r>
            <a:rPr lang="en-US" sz="2800" dirty="0" err="1">
              <a:latin typeface="Calibri" panose="020F0502020204030204" pitchFamily="34" charset="0"/>
              <a:cs typeface="Calibri" panose="020F0502020204030204" pitchFamily="34" charset="0"/>
            </a:rPr>
            <a:t>Próximas</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capacitaciones</a:t>
          </a:r>
          <a:r>
            <a:rPr lang="en-US" sz="2800" dirty="0">
              <a:latin typeface="Calibri" panose="020F0502020204030204" pitchFamily="34" charset="0"/>
              <a:cs typeface="Calibri" panose="020F0502020204030204" pitchFamily="34" charset="0"/>
            </a:rPr>
            <a:t> Bridge </a:t>
          </a:r>
          <a:r>
            <a:rPr lang="en-US" sz="2800" dirty="0" err="1">
              <a:latin typeface="Calibri" panose="020F0502020204030204" pitchFamily="34" charset="0"/>
              <a:cs typeface="Calibri" panose="020F0502020204030204" pitchFamily="34" charset="0"/>
            </a:rPr>
            <a:t>sobre</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el</a:t>
          </a:r>
          <a:r>
            <a:rPr lang="en-US" sz="2800" dirty="0">
              <a:latin typeface="Calibri" panose="020F0502020204030204" pitchFamily="34" charset="0"/>
              <a:cs typeface="Calibri" panose="020F0502020204030204" pitchFamily="34" charset="0"/>
            </a:rPr>
            <a:t> Artículo 11</a:t>
          </a:r>
          <a:endParaRPr lang="en-US" sz="2800" dirty="0">
            <a:highlight>
              <a:srgbClr val="FFFF00"/>
            </a:highlight>
          </a:endParaRPr>
        </a:p>
      </dgm:t>
    </dgm:pt>
    <dgm:pt modelId="{10F67BC5-1C11-4FAE-91F2-F4446D9752B5}" type="parTrans" cxnId="{0938D466-71A9-4C5A-B587-D6D34E26ACD5}">
      <dgm:prSet/>
      <dgm:spPr/>
      <dgm:t>
        <a:bodyPr/>
        <a:lstStyle/>
        <a:p>
          <a:endParaRPr lang="en-US" sz="2800"/>
        </a:p>
      </dgm:t>
    </dgm:pt>
    <dgm:pt modelId="{CF63BEA3-31B1-4E2E-BF0B-81F89CCCE254}" type="sibTrans" cxnId="{0938D466-71A9-4C5A-B587-D6D34E26ACD5}">
      <dgm:prSet/>
      <dgm:spPr/>
      <dgm:t>
        <a:bodyPr/>
        <a:lstStyle/>
        <a:p>
          <a:endParaRPr lang="en-US" sz="2800"/>
        </a:p>
      </dgm:t>
    </dgm:pt>
    <dgm:pt modelId="{D923E5D1-577B-3947-A14C-B638CEC6DB51}">
      <dgm:prSet custT="1"/>
      <dgm:spPr/>
      <dgm:t>
        <a:bodyPr/>
        <a:lstStyle/>
        <a:p>
          <a:pPr>
            <a:buFont typeface="Symbol" panose="05050102010706020507" pitchFamily="18" charset="2"/>
            <a:buChar char=""/>
          </a:pPr>
          <a:r>
            <a:rPr lang="en-US" sz="2800" dirty="0" err="1">
              <a:latin typeface="Calibri" panose="020F0502020204030204" pitchFamily="34" charset="0"/>
              <a:cs typeface="Calibri" panose="020F0502020204030204" pitchFamily="34" charset="0"/>
            </a:rPr>
            <a:t>Oportunidades</a:t>
          </a:r>
          <a:r>
            <a:rPr lang="en-US" sz="2800" dirty="0">
              <a:latin typeface="Calibri" panose="020F0502020204030204" pitchFamily="34" charset="0"/>
              <a:cs typeface="Calibri" panose="020F0502020204030204" pitchFamily="34" charset="0"/>
            </a:rPr>
            <a:t> de </a:t>
          </a:r>
          <a:r>
            <a:rPr lang="en-US" sz="2800" dirty="0" err="1">
              <a:latin typeface="Calibri" panose="020F0502020204030204" pitchFamily="34" charset="0"/>
              <a:cs typeface="Calibri" panose="020F0502020204030204" pitchFamily="34" charset="0"/>
            </a:rPr>
            <a:t>desarrollar</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capacidades</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relacionada</a:t>
          </a:r>
          <a:r>
            <a:rPr lang="en-US" sz="2800" dirty="0">
              <a:latin typeface="Calibri" panose="020F0502020204030204" pitchFamily="34" charset="0"/>
              <a:cs typeface="Calibri" panose="020F0502020204030204" pitchFamily="34" charset="0"/>
            </a:rPr>
            <a:t> con las OPDs y con </a:t>
          </a:r>
          <a:r>
            <a:rPr lang="en-US" sz="2800" dirty="0" err="1">
              <a:latin typeface="Calibri" panose="020F0502020204030204" pitchFamily="34" charset="0"/>
              <a:cs typeface="Calibri" panose="020F0502020204030204" pitchFamily="34" charset="0"/>
            </a:rPr>
            <a:t>el</a:t>
          </a:r>
          <a:r>
            <a:rPr lang="en-US" sz="2800" dirty="0">
              <a:latin typeface="Calibri" panose="020F0502020204030204" pitchFamily="34" charset="0"/>
              <a:cs typeface="Calibri" panose="020F0502020204030204" pitchFamily="34" charset="0"/>
            </a:rPr>
            <a:t> GRD </a:t>
          </a:r>
          <a:r>
            <a:rPr lang="en-US" sz="2800" dirty="0" err="1">
              <a:latin typeface="Calibri" panose="020F0502020204030204" pitchFamily="34" charset="0"/>
              <a:cs typeface="Calibri" panose="020F0502020204030204" pitchFamily="34" charset="0"/>
            </a:rPr>
            <a:t>regionales</a:t>
          </a:r>
          <a:r>
            <a:rPr lang="en-US" sz="2800" dirty="0">
              <a:latin typeface="Calibri" panose="020F0502020204030204" pitchFamily="34" charset="0"/>
              <a:cs typeface="Calibri" panose="020F0502020204030204" pitchFamily="34" charset="0"/>
            </a:rPr>
            <a:t>. </a:t>
          </a:r>
          <a:endParaRPr lang="en-US" sz="2800" b="1" dirty="0">
            <a:solidFill>
              <a:srgbClr val="0070C0"/>
            </a:solidFill>
          </a:endParaRPr>
        </a:p>
      </dgm:t>
    </dgm:pt>
    <dgm:pt modelId="{CFF341B2-506F-514C-BA20-119E63C5F3B3}" type="parTrans" cxnId="{ABF96AA7-4E47-764F-810A-FF660411EF91}">
      <dgm:prSet/>
      <dgm:spPr/>
      <dgm:t>
        <a:bodyPr/>
        <a:lstStyle/>
        <a:p>
          <a:endParaRPr lang="en-US" sz="2800"/>
        </a:p>
      </dgm:t>
    </dgm:pt>
    <dgm:pt modelId="{9397D06B-6578-4A4A-BF09-A3E9C1281B63}" type="sibTrans" cxnId="{ABF96AA7-4E47-764F-810A-FF660411EF91}">
      <dgm:prSet/>
      <dgm:spPr/>
      <dgm:t>
        <a:bodyPr/>
        <a:lstStyle/>
        <a:p>
          <a:endParaRPr lang="en-US" sz="2800"/>
        </a:p>
      </dgm:t>
    </dgm:pt>
    <dgm:pt modelId="{170F63A6-99E5-4534-A8F7-0C01ADA5E9A3}" type="pres">
      <dgm:prSet presAssocID="{26AF93D3-1EB7-46F3-855C-E38D88375E5E}" presName="vert0" presStyleCnt="0">
        <dgm:presLayoutVars>
          <dgm:dir/>
          <dgm:animOne val="branch"/>
          <dgm:animLvl val="lvl"/>
        </dgm:presLayoutVars>
      </dgm:prSet>
      <dgm:spPr/>
    </dgm:pt>
    <dgm:pt modelId="{6E6EF9CE-5F90-4445-A1AA-11D2C8E1415F}" type="pres">
      <dgm:prSet presAssocID="{65812ED8-C985-4051-96BB-B2BE6B749AA5}" presName="thickLine" presStyleLbl="alignNode1" presStyleIdx="0" presStyleCnt="4"/>
      <dgm:spPr/>
    </dgm:pt>
    <dgm:pt modelId="{9B7865BE-7323-4A93-893E-32F543F6E416}" type="pres">
      <dgm:prSet presAssocID="{65812ED8-C985-4051-96BB-B2BE6B749AA5}" presName="horz1" presStyleCnt="0"/>
      <dgm:spPr/>
    </dgm:pt>
    <dgm:pt modelId="{4BA0DC15-22D1-4C61-928E-41086480B8E4}" type="pres">
      <dgm:prSet presAssocID="{65812ED8-C985-4051-96BB-B2BE6B749AA5}" presName="tx1" presStyleLbl="revTx" presStyleIdx="0" presStyleCnt="4"/>
      <dgm:spPr/>
    </dgm:pt>
    <dgm:pt modelId="{F98CB6C8-AA29-4FCD-806B-B785DA803E64}" type="pres">
      <dgm:prSet presAssocID="{65812ED8-C985-4051-96BB-B2BE6B749AA5}" presName="vert1" presStyleCnt="0"/>
      <dgm:spPr/>
    </dgm:pt>
    <dgm:pt modelId="{0F742BBA-AE58-4E4B-9632-A9E4F2EB6B86}" type="pres">
      <dgm:prSet presAssocID="{8DED31E9-E141-44A1-9AEC-F5BB878FE575}" presName="thickLine" presStyleLbl="alignNode1" presStyleIdx="1" presStyleCnt="4"/>
      <dgm:spPr/>
    </dgm:pt>
    <dgm:pt modelId="{592B478C-8EFF-4D44-BABA-E846B452D7B5}" type="pres">
      <dgm:prSet presAssocID="{8DED31E9-E141-44A1-9AEC-F5BB878FE575}" presName="horz1" presStyleCnt="0"/>
      <dgm:spPr/>
    </dgm:pt>
    <dgm:pt modelId="{79E9366A-0007-4AD9-8243-9C5DB13CF315}" type="pres">
      <dgm:prSet presAssocID="{8DED31E9-E141-44A1-9AEC-F5BB878FE575}" presName="tx1" presStyleLbl="revTx" presStyleIdx="1" presStyleCnt="4"/>
      <dgm:spPr/>
    </dgm:pt>
    <dgm:pt modelId="{ECA7F86C-BCED-4090-9C83-04BE6DA439A3}" type="pres">
      <dgm:prSet presAssocID="{8DED31E9-E141-44A1-9AEC-F5BB878FE575}" presName="vert1" presStyleCnt="0"/>
      <dgm:spPr/>
    </dgm:pt>
    <dgm:pt modelId="{76737A0E-EF86-4A47-94C5-BD99E168152F}" type="pres">
      <dgm:prSet presAssocID="{D3B0F1CB-75E1-4AA1-9F2E-24CB387E4A1C}" presName="thickLine" presStyleLbl="alignNode1" presStyleIdx="2" presStyleCnt="4"/>
      <dgm:spPr/>
    </dgm:pt>
    <dgm:pt modelId="{80C26FB2-6A4B-4407-A4CE-7CF820ABF911}" type="pres">
      <dgm:prSet presAssocID="{D3B0F1CB-75E1-4AA1-9F2E-24CB387E4A1C}" presName="horz1" presStyleCnt="0"/>
      <dgm:spPr/>
    </dgm:pt>
    <dgm:pt modelId="{2C2BB1FE-0434-4CE7-9276-F234EBFBB634}" type="pres">
      <dgm:prSet presAssocID="{D3B0F1CB-75E1-4AA1-9F2E-24CB387E4A1C}" presName="tx1" presStyleLbl="revTx" presStyleIdx="2" presStyleCnt="4"/>
      <dgm:spPr/>
    </dgm:pt>
    <dgm:pt modelId="{281F209C-14F9-4F8C-B61F-A5ED7EF8B0D2}" type="pres">
      <dgm:prSet presAssocID="{D3B0F1CB-75E1-4AA1-9F2E-24CB387E4A1C}" presName="vert1" presStyleCnt="0"/>
      <dgm:spPr/>
    </dgm:pt>
    <dgm:pt modelId="{6513F8FB-BFEB-7C45-9875-C8D858D2AFE8}" type="pres">
      <dgm:prSet presAssocID="{D923E5D1-577B-3947-A14C-B638CEC6DB51}" presName="thickLine" presStyleLbl="alignNode1" presStyleIdx="3" presStyleCnt="4"/>
      <dgm:spPr/>
    </dgm:pt>
    <dgm:pt modelId="{22D4295B-E020-9148-B7F4-6F6A04F7C8A2}" type="pres">
      <dgm:prSet presAssocID="{D923E5D1-577B-3947-A14C-B638CEC6DB51}" presName="horz1" presStyleCnt="0"/>
      <dgm:spPr/>
    </dgm:pt>
    <dgm:pt modelId="{CD4EE227-6742-6145-90E1-0CF013CB8984}" type="pres">
      <dgm:prSet presAssocID="{D923E5D1-577B-3947-A14C-B638CEC6DB51}" presName="tx1" presStyleLbl="revTx" presStyleIdx="3" presStyleCnt="4"/>
      <dgm:spPr/>
    </dgm:pt>
    <dgm:pt modelId="{1EDD2130-B737-E54F-91BB-CB2C3B625B4C}" type="pres">
      <dgm:prSet presAssocID="{D923E5D1-577B-3947-A14C-B638CEC6DB51}" presName="vert1" presStyleCnt="0"/>
      <dgm:spPr/>
    </dgm:pt>
  </dgm:ptLst>
  <dgm:cxnLst>
    <dgm:cxn modelId="{4F94C509-8316-496C-A4BF-7A1BF31A9235}" type="presOf" srcId="{8DED31E9-E141-44A1-9AEC-F5BB878FE575}" destId="{79E9366A-0007-4AD9-8243-9C5DB13CF315}" srcOrd="0" destOrd="0" presId="urn:microsoft.com/office/officeart/2008/layout/LinedList"/>
    <dgm:cxn modelId="{8F2CCD0D-2ED9-A64A-BE08-BF2BB7A48627}" type="presOf" srcId="{D923E5D1-577B-3947-A14C-B638CEC6DB51}" destId="{CD4EE227-6742-6145-90E1-0CF013CB8984}" srcOrd="0" destOrd="0" presId="urn:microsoft.com/office/officeart/2008/layout/LinedList"/>
    <dgm:cxn modelId="{CDC03D3E-F56E-45D8-AF48-25679674FE79}" type="presOf" srcId="{26AF93D3-1EB7-46F3-855C-E38D88375E5E}" destId="{170F63A6-99E5-4534-A8F7-0C01ADA5E9A3}" srcOrd="0" destOrd="0" presId="urn:microsoft.com/office/officeart/2008/layout/LinedList"/>
    <dgm:cxn modelId="{0E14CD48-DFBA-458D-ACAE-CB68FED2AF69}" type="presOf" srcId="{D3B0F1CB-75E1-4AA1-9F2E-24CB387E4A1C}" destId="{2C2BB1FE-0434-4CE7-9276-F234EBFBB634}" srcOrd="0" destOrd="0" presId="urn:microsoft.com/office/officeart/2008/layout/LinedList"/>
    <dgm:cxn modelId="{0938D466-71A9-4C5A-B587-D6D34E26ACD5}" srcId="{26AF93D3-1EB7-46F3-855C-E38D88375E5E}" destId="{D3B0F1CB-75E1-4AA1-9F2E-24CB387E4A1C}" srcOrd="2" destOrd="0" parTransId="{10F67BC5-1C11-4FAE-91F2-F4446D9752B5}" sibTransId="{CF63BEA3-31B1-4E2E-BF0B-81F89CCCE254}"/>
    <dgm:cxn modelId="{CC8F5568-1470-4A97-B1BC-C90EF6807C31}" srcId="{26AF93D3-1EB7-46F3-855C-E38D88375E5E}" destId="{8DED31E9-E141-44A1-9AEC-F5BB878FE575}" srcOrd="1" destOrd="0" parTransId="{66A14EA4-92CE-4319-9477-A24DA85C1614}" sibTransId="{73805B54-9281-4BFA-B009-F2055E3D2117}"/>
    <dgm:cxn modelId="{1BCDDA6A-B079-4764-ABC0-7A528BB39448}" srcId="{26AF93D3-1EB7-46F3-855C-E38D88375E5E}" destId="{65812ED8-C985-4051-96BB-B2BE6B749AA5}" srcOrd="0" destOrd="0" parTransId="{44C55780-4C9D-44CC-A150-73889AAAFCAE}" sibTransId="{9236DD06-6B2F-4A90-B5E8-03270B63356E}"/>
    <dgm:cxn modelId="{44FCD395-46A4-432D-96C0-B462F5733EF8}" type="presOf" srcId="{65812ED8-C985-4051-96BB-B2BE6B749AA5}" destId="{4BA0DC15-22D1-4C61-928E-41086480B8E4}" srcOrd="0" destOrd="0" presId="urn:microsoft.com/office/officeart/2008/layout/LinedList"/>
    <dgm:cxn modelId="{ABF96AA7-4E47-764F-810A-FF660411EF91}" srcId="{26AF93D3-1EB7-46F3-855C-E38D88375E5E}" destId="{D923E5D1-577B-3947-A14C-B638CEC6DB51}" srcOrd="3" destOrd="0" parTransId="{CFF341B2-506F-514C-BA20-119E63C5F3B3}" sibTransId="{9397D06B-6578-4A4A-BF09-A3E9C1281B63}"/>
    <dgm:cxn modelId="{DA3DB7DD-61F1-4891-9515-92CDDBAE42E8}" type="presParOf" srcId="{170F63A6-99E5-4534-A8F7-0C01ADA5E9A3}" destId="{6E6EF9CE-5F90-4445-A1AA-11D2C8E1415F}" srcOrd="0" destOrd="0" presId="urn:microsoft.com/office/officeart/2008/layout/LinedList"/>
    <dgm:cxn modelId="{2D286715-4230-47A1-9590-DBFE6A2E7D6A}" type="presParOf" srcId="{170F63A6-99E5-4534-A8F7-0C01ADA5E9A3}" destId="{9B7865BE-7323-4A93-893E-32F543F6E416}" srcOrd="1" destOrd="0" presId="urn:microsoft.com/office/officeart/2008/layout/LinedList"/>
    <dgm:cxn modelId="{05F82ACF-E20E-4094-B7AF-F2E373101DC4}" type="presParOf" srcId="{9B7865BE-7323-4A93-893E-32F543F6E416}" destId="{4BA0DC15-22D1-4C61-928E-41086480B8E4}" srcOrd="0" destOrd="0" presId="urn:microsoft.com/office/officeart/2008/layout/LinedList"/>
    <dgm:cxn modelId="{C9C8769D-58B2-4F4C-938D-0F244E61C2A8}" type="presParOf" srcId="{9B7865BE-7323-4A93-893E-32F543F6E416}" destId="{F98CB6C8-AA29-4FCD-806B-B785DA803E64}" srcOrd="1" destOrd="0" presId="urn:microsoft.com/office/officeart/2008/layout/LinedList"/>
    <dgm:cxn modelId="{D4833B7F-5C50-4296-827F-2B3C96C82517}" type="presParOf" srcId="{170F63A6-99E5-4534-A8F7-0C01ADA5E9A3}" destId="{0F742BBA-AE58-4E4B-9632-A9E4F2EB6B86}" srcOrd="2" destOrd="0" presId="urn:microsoft.com/office/officeart/2008/layout/LinedList"/>
    <dgm:cxn modelId="{997574E2-7A2C-4726-B01D-80C818DDFA19}" type="presParOf" srcId="{170F63A6-99E5-4534-A8F7-0C01ADA5E9A3}" destId="{592B478C-8EFF-4D44-BABA-E846B452D7B5}" srcOrd="3" destOrd="0" presId="urn:microsoft.com/office/officeart/2008/layout/LinedList"/>
    <dgm:cxn modelId="{C1E4838E-E1BB-40AC-A3F5-48B05C27302D}" type="presParOf" srcId="{592B478C-8EFF-4D44-BABA-E846B452D7B5}" destId="{79E9366A-0007-4AD9-8243-9C5DB13CF315}" srcOrd="0" destOrd="0" presId="urn:microsoft.com/office/officeart/2008/layout/LinedList"/>
    <dgm:cxn modelId="{6A783495-16E7-4798-B280-54A4F6DBA846}" type="presParOf" srcId="{592B478C-8EFF-4D44-BABA-E846B452D7B5}" destId="{ECA7F86C-BCED-4090-9C83-04BE6DA439A3}" srcOrd="1" destOrd="0" presId="urn:microsoft.com/office/officeart/2008/layout/LinedList"/>
    <dgm:cxn modelId="{750CD91A-705E-4530-921E-FE98E14918AA}" type="presParOf" srcId="{170F63A6-99E5-4534-A8F7-0C01ADA5E9A3}" destId="{76737A0E-EF86-4A47-94C5-BD99E168152F}" srcOrd="4" destOrd="0" presId="urn:microsoft.com/office/officeart/2008/layout/LinedList"/>
    <dgm:cxn modelId="{DDAA1261-B5B4-4F75-9712-D84431F5AE2A}" type="presParOf" srcId="{170F63A6-99E5-4534-A8F7-0C01ADA5E9A3}" destId="{80C26FB2-6A4B-4407-A4CE-7CF820ABF911}" srcOrd="5" destOrd="0" presId="urn:microsoft.com/office/officeart/2008/layout/LinedList"/>
    <dgm:cxn modelId="{33CB5EAB-2FF3-46E3-98E1-BF5819D22A55}" type="presParOf" srcId="{80C26FB2-6A4B-4407-A4CE-7CF820ABF911}" destId="{2C2BB1FE-0434-4CE7-9276-F234EBFBB634}" srcOrd="0" destOrd="0" presId="urn:microsoft.com/office/officeart/2008/layout/LinedList"/>
    <dgm:cxn modelId="{EF460D0C-4FC7-4A42-A772-1AA9569C18B9}" type="presParOf" srcId="{80C26FB2-6A4B-4407-A4CE-7CF820ABF911}" destId="{281F209C-14F9-4F8C-B61F-A5ED7EF8B0D2}" srcOrd="1" destOrd="0" presId="urn:microsoft.com/office/officeart/2008/layout/LinedList"/>
    <dgm:cxn modelId="{7CBE1DD3-4BE6-E84A-9D45-1CB6AC149173}" type="presParOf" srcId="{170F63A6-99E5-4534-A8F7-0C01ADA5E9A3}" destId="{6513F8FB-BFEB-7C45-9875-C8D858D2AFE8}" srcOrd="6" destOrd="0" presId="urn:microsoft.com/office/officeart/2008/layout/LinedList"/>
    <dgm:cxn modelId="{FA08D9D5-2B76-264C-B798-96506A85A272}" type="presParOf" srcId="{170F63A6-99E5-4534-A8F7-0C01ADA5E9A3}" destId="{22D4295B-E020-9148-B7F4-6F6A04F7C8A2}" srcOrd="7" destOrd="0" presId="urn:microsoft.com/office/officeart/2008/layout/LinedList"/>
    <dgm:cxn modelId="{6DE82DB9-DC91-2D4B-BF18-81853B99818F}" type="presParOf" srcId="{22D4295B-E020-9148-B7F4-6F6A04F7C8A2}" destId="{CD4EE227-6742-6145-90E1-0CF013CB8984}" srcOrd="0" destOrd="0" presId="urn:microsoft.com/office/officeart/2008/layout/LinedList"/>
    <dgm:cxn modelId="{EE006294-2E62-1949-A1BB-EACFDA8D18C3}" type="presParOf" srcId="{22D4295B-E020-9148-B7F4-6F6A04F7C8A2}" destId="{1EDD2130-B737-E54F-91BB-CB2C3B625B4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AF93D3-1EB7-46F3-855C-E38D88375E5E}"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65812ED8-C985-4051-96BB-B2BE6B749AA5}">
      <dgm:prSet/>
      <dgm:spPr/>
      <dgm:t>
        <a:bodyPr/>
        <a:lstStyle/>
        <a:p>
          <a:r>
            <a:rPr lang="en-US" b="1" dirty="0" err="1">
              <a:solidFill>
                <a:srgbClr val="0070C0"/>
              </a:solidFill>
              <a:effectLst/>
              <a:latin typeface="Calibri" panose="020F0502020204030204" pitchFamily="34" charset="0"/>
              <a:ea typeface="Calibri" panose="020F0502020204030204" pitchFamily="34" charset="0"/>
              <a:cs typeface="Arial" panose="020B0604020202020204" pitchFamily="34" charset="0"/>
            </a:rPr>
            <a:t>Desplazamiento</a:t>
          </a:r>
          <a:r>
            <a:rPr lang="en-US"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a:t>
          </a:r>
          <a:r>
            <a:rPr lang="en-US"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en-US" dirty="0">
              <a:solidFill>
                <a:schemeClr val="tx1"/>
              </a:solidFill>
              <a:effectLst/>
              <a:latin typeface="Calibri" panose="020F0502020204030204" pitchFamily="34" charset="0"/>
              <a:ea typeface="Calibri" panose="020F0502020204030204" pitchFamily="34" charset="0"/>
              <a:cs typeface="Arial" panose="020B0604020202020204" pitchFamily="34" charset="0"/>
            </a:rPr>
            <a:t>las </a:t>
          </a:r>
          <a:r>
            <a:rPr lang="en-US"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poblaciones</a:t>
          </a:r>
          <a:r>
            <a:rPr lang="en-US"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afectadas</a:t>
          </a:r>
          <a:r>
            <a:rPr lang="en-US"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son </a:t>
          </a:r>
          <a:r>
            <a:rPr lang="en-US" dirty="0" err="1">
              <a:effectLst/>
              <a:latin typeface="Calibri" panose="020F0502020204030204" pitchFamily="34" charset="0"/>
              <a:ea typeface="Calibri" panose="020F0502020204030204" pitchFamily="34" charset="0"/>
              <a:cs typeface="Arial" panose="020B0604020202020204" pitchFamily="34" charset="0"/>
            </a:rPr>
            <a:t>forzadas</a:t>
          </a:r>
          <a:r>
            <a:rPr lang="en-US" dirty="0">
              <a:effectLst/>
              <a:latin typeface="Calibri" panose="020F0502020204030204" pitchFamily="34" charset="0"/>
              <a:ea typeface="Calibri" panose="020F0502020204030204" pitchFamily="34" charset="0"/>
              <a:cs typeface="Arial" panose="020B0604020202020204" pitchFamily="34" charset="0"/>
            </a:rPr>
            <a:t> a </a:t>
          </a:r>
          <a:r>
            <a:rPr lang="en-US" dirty="0" err="1">
              <a:effectLst/>
              <a:latin typeface="Calibri" panose="020F0502020204030204" pitchFamily="34" charset="0"/>
              <a:ea typeface="Calibri" panose="020F0502020204030204" pitchFamily="34" charset="0"/>
              <a:cs typeface="Arial" panose="020B0604020202020204" pitchFamily="34" charset="0"/>
            </a:rPr>
            <a:t>huir</a:t>
          </a:r>
          <a:r>
            <a:rPr lang="en-US" dirty="0">
              <a:effectLst/>
              <a:latin typeface="Calibri" panose="020F0502020204030204" pitchFamily="34" charset="0"/>
              <a:ea typeface="Calibri" panose="020F0502020204030204" pitchFamily="34" charset="0"/>
              <a:cs typeface="Arial" panose="020B0604020202020204" pitchFamily="34" charset="0"/>
            </a:rPr>
            <a:t> de sus </a:t>
          </a:r>
          <a:r>
            <a:rPr lang="en-US" dirty="0" err="1">
              <a:effectLst/>
              <a:latin typeface="Calibri" panose="020F0502020204030204" pitchFamily="34" charset="0"/>
              <a:ea typeface="Calibri" panose="020F0502020204030204" pitchFamily="34" charset="0"/>
              <a:cs typeface="Arial" panose="020B0604020202020204" pitchFamily="34" charset="0"/>
            </a:rPr>
            <a:t>hogares</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buscando</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seguridad</a:t>
          </a:r>
          <a:r>
            <a:rPr lang="en-US" dirty="0">
              <a:effectLst/>
              <a:latin typeface="Calibri" panose="020F0502020204030204" pitchFamily="34" charset="0"/>
              <a:ea typeface="Calibri" panose="020F0502020204030204" pitchFamily="34" charset="0"/>
              <a:cs typeface="Arial" panose="020B0604020202020204" pitchFamily="34" charset="0"/>
            </a:rPr>
            <a:t>, a </a:t>
          </a:r>
          <a:r>
            <a:rPr lang="en-US" dirty="0" err="1">
              <a:effectLst/>
              <a:latin typeface="Calibri" panose="020F0502020204030204" pitchFamily="34" charset="0"/>
              <a:ea typeface="Calibri" panose="020F0502020204030204" pitchFamily="34" charset="0"/>
              <a:cs typeface="Arial" panose="020B0604020202020204" pitchFamily="34" charset="0"/>
            </a:rPr>
            <a:t>otros</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lugares</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dentro</a:t>
          </a:r>
          <a:r>
            <a:rPr lang="en-US" dirty="0">
              <a:effectLst/>
              <a:latin typeface="Calibri" panose="020F0502020204030204" pitchFamily="34" charset="0"/>
              <a:ea typeface="Calibri" panose="020F0502020204030204" pitchFamily="34" charset="0"/>
              <a:cs typeface="Arial" panose="020B0604020202020204" pitchFamily="34" charset="0"/>
            </a:rPr>
            <a:t> del </a:t>
          </a:r>
          <a:r>
            <a:rPr lang="en-US" dirty="0" err="1">
              <a:effectLst/>
              <a:latin typeface="Calibri" panose="020F0502020204030204" pitchFamily="34" charset="0"/>
              <a:ea typeface="Calibri" panose="020F0502020204030204" pitchFamily="34" charset="0"/>
              <a:cs typeface="Arial" panose="020B0604020202020204" pitchFamily="34" charset="0"/>
            </a:rPr>
            <a:t>país</a:t>
          </a:r>
          <a:r>
            <a:rPr lang="en-US" dirty="0">
              <a:effectLst/>
              <a:latin typeface="Calibri" panose="020F0502020204030204" pitchFamily="34" charset="0"/>
              <a:ea typeface="Calibri" panose="020F0502020204030204" pitchFamily="34" charset="0"/>
              <a:cs typeface="Arial" panose="020B0604020202020204" pitchFamily="34" charset="0"/>
            </a:rPr>
            <a:t> (Personas </a:t>
          </a:r>
          <a:r>
            <a:rPr lang="en-US" dirty="0" err="1">
              <a:effectLst/>
              <a:latin typeface="Calibri" panose="020F0502020204030204" pitchFamily="34" charset="0"/>
              <a:ea typeface="Calibri" panose="020F0502020204030204" pitchFamily="34" charset="0"/>
              <a:cs typeface="Arial" panose="020B0604020202020204" pitchFamily="34" charset="0"/>
            </a:rPr>
            <a:t>Desplazadas</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Internamente</a:t>
          </a:r>
          <a:r>
            <a:rPr lang="en-US" dirty="0">
              <a:effectLst/>
              <a:latin typeface="Calibri" panose="020F0502020204030204" pitchFamily="34" charset="0"/>
              <a:ea typeface="Calibri" panose="020F0502020204030204" pitchFamily="34" charset="0"/>
              <a:cs typeface="Arial" panose="020B0604020202020204" pitchFamily="34" charset="0"/>
            </a:rPr>
            <a:t> o PDIs </a:t>
          </a:r>
          <a:r>
            <a:rPr lang="en-US" b="1"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a:t>
          </a:r>
          <a:r>
            <a:rPr lang="en-US" b="1" i="1" dirty="0" err="1">
              <a:effectLst/>
              <a:highlight>
                <a:srgbClr val="FFFF00"/>
              </a:highlight>
              <a:latin typeface="Calibri" panose="020F0502020204030204" pitchFamily="34" charset="0"/>
              <a:ea typeface="Calibri" panose="020F0502020204030204" pitchFamily="34" charset="0"/>
              <a:cs typeface="Arial" panose="020B0604020202020204" pitchFamily="34" charset="0"/>
            </a:rPr>
            <a:t>ejemplo</a:t>
          </a:r>
          <a:r>
            <a:rPr lang="en-US" b="1"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 regional )</a:t>
          </a:r>
          <a:r>
            <a:rPr lang="en-US" b="1" i="1" dirty="0">
              <a:effectLst/>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o a traves de las </a:t>
          </a:r>
          <a:r>
            <a:rPr lang="en-US" dirty="0" err="1">
              <a:effectLst/>
              <a:latin typeface="Calibri" panose="020F0502020204030204" pitchFamily="34" charset="0"/>
              <a:ea typeface="Calibri" panose="020F0502020204030204" pitchFamily="34" charset="0"/>
              <a:cs typeface="Arial" panose="020B0604020202020204" pitchFamily="34" charset="0"/>
            </a:rPr>
            <a:t>fronteras</a:t>
          </a:r>
          <a:r>
            <a:rPr lang="en-US" dirty="0">
              <a:effectLst/>
              <a:latin typeface="Calibri" panose="020F0502020204030204" pitchFamily="34" charset="0"/>
              <a:ea typeface="Calibri" panose="020F0502020204030204" pitchFamily="34" charset="0"/>
              <a:cs typeface="Arial" panose="020B0604020202020204" pitchFamily="34" charset="0"/>
            </a:rPr>
            <a:t> a </a:t>
          </a:r>
          <a:r>
            <a:rPr lang="en-US" dirty="0" err="1">
              <a:effectLst/>
              <a:latin typeface="Calibri" panose="020F0502020204030204" pitchFamily="34" charset="0"/>
              <a:ea typeface="Calibri" panose="020F0502020204030204" pitchFamily="34" charset="0"/>
              <a:cs typeface="Arial" panose="020B0604020202020204" pitchFamily="34" charset="0"/>
            </a:rPr>
            <a:t>otro</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país</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refugiados</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b="1"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a:t>
          </a:r>
          <a:r>
            <a:rPr lang="en-US" b="1" i="1" dirty="0" err="1">
              <a:effectLst/>
              <a:highlight>
                <a:srgbClr val="FFFF00"/>
              </a:highlight>
              <a:latin typeface="Calibri" panose="020F0502020204030204" pitchFamily="34" charset="0"/>
              <a:ea typeface="Calibri" panose="020F0502020204030204" pitchFamily="34" charset="0"/>
              <a:cs typeface="Arial" panose="020B0604020202020204" pitchFamily="34" charset="0"/>
            </a:rPr>
            <a:t>ejemplo</a:t>
          </a:r>
          <a:r>
            <a:rPr lang="en-US" b="1"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 regional)</a:t>
          </a:r>
          <a:r>
            <a:rPr lang="en-US" dirty="0">
              <a:effectLst/>
              <a:latin typeface="Calibri" panose="020F0502020204030204" pitchFamily="34" charset="0"/>
              <a:ea typeface="Calibri" panose="020F0502020204030204" pitchFamily="34" charset="0"/>
              <a:cs typeface="Arial" panose="020B0604020202020204" pitchFamily="34" charset="0"/>
            </a:rPr>
            <a:t>); </a:t>
          </a:r>
          <a:endParaRPr lang="en-US" dirty="0"/>
        </a:p>
      </dgm:t>
    </dgm:pt>
    <dgm:pt modelId="{44C55780-4C9D-44CC-A150-73889AAAFCAE}" type="parTrans" cxnId="{1BCDDA6A-B079-4764-ABC0-7A528BB39448}">
      <dgm:prSet/>
      <dgm:spPr/>
      <dgm:t>
        <a:bodyPr/>
        <a:lstStyle/>
        <a:p>
          <a:endParaRPr lang="en-US"/>
        </a:p>
      </dgm:t>
    </dgm:pt>
    <dgm:pt modelId="{9236DD06-6B2F-4A90-B5E8-03270B63356E}" type="sibTrans" cxnId="{1BCDDA6A-B079-4764-ABC0-7A528BB39448}">
      <dgm:prSet/>
      <dgm:spPr/>
      <dgm:t>
        <a:bodyPr/>
        <a:lstStyle/>
        <a:p>
          <a:endParaRPr lang="en-US"/>
        </a:p>
      </dgm:t>
    </dgm:pt>
    <dgm:pt modelId="{8DED31E9-E141-44A1-9AEC-F5BB878FE575}">
      <dgm:prSet/>
      <dgm:spPr/>
      <dgm:t>
        <a:bodyPr/>
        <a:lstStyle/>
        <a:p>
          <a:r>
            <a:rPr lang="en-US" b="1" dirty="0" err="1">
              <a:solidFill>
                <a:srgbClr val="0070C0"/>
              </a:solidFill>
              <a:latin typeface="Calibri" panose="020F0502020204030204" pitchFamily="34" charset="0"/>
              <a:ea typeface="Calibri" panose="020F0502020204030204" pitchFamily="34" charset="0"/>
              <a:cs typeface="Arial" panose="020B0604020202020204" pitchFamily="34" charset="0"/>
            </a:rPr>
            <a:t>Destruccion</a:t>
          </a:r>
          <a:r>
            <a:rPr lang="en-US" b="1" dirty="0">
              <a:solidFill>
                <a:srgbClr val="0070C0"/>
              </a:solidFill>
              <a:latin typeface="Calibri" panose="020F0502020204030204" pitchFamily="34" charset="0"/>
              <a:ea typeface="Calibri" panose="020F0502020204030204" pitchFamily="34" charset="0"/>
              <a:cs typeface="Arial" panose="020B0604020202020204" pitchFamily="34" charset="0"/>
            </a:rPr>
            <a:t> de </a:t>
          </a:r>
          <a:r>
            <a:rPr lang="en-US" b="1" dirty="0" err="1">
              <a:solidFill>
                <a:srgbClr val="0070C0"/>
              </a:solidFill>
              <a:latin typeface="Calibri" panose="020F0502020204030204" pitchFamily="34" charset="0"/>
              <a:ea typeface="Calibri" panose="020F0502020204030204" pitchFamily="34" charset="0"/>
              <a:cs typeface="Arial" panose="020B0604020202020204" pitchFamily="34" charset="0"/>
            </a:rPr>
            <a:t>hogares</a:t>
          </a:r>
          <a:r>
            <a:rPr lang="en-US" b="1" dirty="0">
              <a:solidFill>
                <a:srgbClr val="0070C0"/>
              </a:solidFill>
              <a:latin typeface="Calibri" panose="020F0502020204030204" pitchFamily="34" charset="0"/>
              <a:ea typeface="Calibri" panose="020F0502020204030204" pitchFamily="34" charset="0"/>
              <a:cs typeface="Arial" panose="020B0604020202020204" pitchFamily="34" charset="0"/>
            </a:rPr>
            <a:t> e </a:t>
          </a:r>
          <a:r>
            <a:rPr lang="en-US" b="1" dirty="0" err="1">
              <a:solidFill>
                <a:srgbClr val="0070C0"/>
              </a:solidFill>
              <a:latin typeface="Calibri" panose="020F0502020204030204" pitchFamily="34" charset="0"/>
              <a:ea typeface="Calibri" panose="020F0502020204030204" pitchFamily="34" charset="0"/>
              <a:cs typeface="Arial" panose="020B0604020202020204" pitchFamily="34" charset="0"/>
            </a:rPr>
            <a:t>infraestructura</a:t>
          </a:r>
          <a:r>
            <a:rPr lang="en-US"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a:t>
          </a:r>
          <a:r>
            <a:rPr lang="en-US"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en-US" dirty="0">
              <a:solidFill>
                <a:schemeClr val="tx1"/>
              </a:solidFill>
              <a:effectLst/>
              <a:latin typeface="Calibri" panose="020F0502020204030204" pitchFamily="34" charset="0"/>
              <a:ea typeface="Calibri" panose="020F0502020204030204" pitchFamily="34" charset="0"/>
              <a:cs typeface="Arial" panose="020B0604020202020204" pitchFamily="34" charset="0"/>
            </a:rPr>
            <a:t>las </a:t>
          </a:r>
          <a:r>
            <a:rPr lang="en-US"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poblaciones</a:t>
          </a:r>
          <a:r>
            <a:rPr lang="en-US"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afectadas</a:t>
          </a:r>
          <a:r>
            <a:rPr lang="en-US"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pueden</a:t>
          </a:r>
          <a:r>
            <a:rPr lang="en-US"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perder</a:t>
          </a:r>
          <a:r>
            <a:rPr lang="en-US" dirty="0">
              <a:solidFill>
                <a:schemeClr val="tx1"/>
              </a:solidFill>
              <a:effectLst/>
              <a:latin typeface="Calibri" panose="020F0502020204030204" pitchFamily="34" charset="0"/>
              <a:ea typeface="Calibri" panose="020F0502020204030204" pitchFamily="34" charset="0"/>
              <a:cs typeface="Arial" panose="020B0604020202020204" pitchFamily="34" charset="0"/>
            </a:rPr>
            <a:t> sus </a:t>
          </a:r>
          <a:r>
            <a:rPr lang="en-US"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hogares</a:t>
          </a:r>
          <a:r>
            <a:rPr lang="en-US" dirty="0">
              <a:solidFill>
                <a:schemeClr val="tx1"/>
              </a:solidFill>
              <a:effectLst/>
              <a:latin typeface="Calibri" panose="020F0502020204030204" pitchFamily="34" charset="0"/>
              <a:ea typeface="Calibri" panose="020F0502020204030204" pitchFamily="34" charset="0"/>
              <a:cs typeface="Arial" panose="020B0604020202020204" pitchFamily="34" charset="0"/>
            </a:rPr>
            <a:t> y </a:t>
          </a:r>
          <a:r>
            <a:rPr lang="en-US"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pertenencias</a:t>
          </a:r>
          <a:r>
            <a:rPr lang="en-US" dirty="0">
              <a:solidFill>
                <a:schemeClr val="tx1"/>
              </a:solidFill>
              <a:effectLst/>
              <a:latin typeface="Calibri" panose="020F0502020204030204" pitchFamily="34" charset="0"/>
              <a:ea typeface="Calibri" panose="020F0502020204030204" pitchFamily="34" charset="0"/>
              <a:cs typeface="Arial" panose="020B0604020202020204" pitchFamily="34" charset="0"/>
            </a:rPr>
            <a:t> y la </a:t>
          </a:r>
          <a:r>
            <a:rPr lang="en-US"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infraestructura</a:t>
          </a:r>
          <a:r>
            <a:rPr lang="en-US"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básica</a:t>
          </a:r>
          <a:r>
            <a:rPr lang="en-US"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como</a:t>
          </a:r>
          <a:r>
            <a:rPr lang="en-US"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el</a:t>
          </a:r>
          <a:r>
            <a:rPr lang="en-US"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agua</a:t>
          </a:r>
          <a:r>
            <a:rPr lang="en-US" dirty="0">
              <a:solidFill>
                <a:schemeClr val="tx1"/>
              </a:solidFill>
              <a:effectLst/>
              <a:latin typeface="Calibri" panose="020F0502020204030204" pitchFamily="34" charset="0"/>
              <a:ea typeface="Calibri" panose="020F0502020204030204" pitchFamily="34" charset="0"/>
              <a:cs typeface="Arial" panose="020B0604020202020204" pitchFamily="34" charset="0"/>
            </a:rPr>
            <a:t> y </a:t>
          </a:r>
          <a:r>
            <a:rPr lang="en-US"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el</a:t>
          </a:r>
          <a:r>
            <a:rPr lang="en-US"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saneamiento</a:t>
          </a:r>
          <a:r>
            <a:rPr lang="en-US"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pueden</a:t>
          </a:r>
          <a:r>
            <a:rPr lang="en-US"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quedar</a:t>
          </a:r>
          <a:r>
            <a:rPr lang="en-US"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destruídas</a:t>
          </a:r>
          <a:r>
            <a:rPr lang="en-US"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b="1" i="1" dirty="0">
              <a:highlight>
                <a:srgbClr val="FFFF00"/>
              </a:highlight>
              <a:latin typeface="Calibri" panose="020F0502020204030204" pitchFamily="34" charset="0"/>
              <a:ea typeface="Calibri" panose="020F0502020204030204" pitchFamily="34" charset="0"/>
              <a:cs typeface="Arial" panose="020B0604020202020204" pitchFamily="34" charset="0"/>
            </a:rPr>
            <a:t>(</a:t>
          </a:r>
          <a:r>
            <a:rPr lang="en-US" b="1" i="1" dirty="0" err="1">
              <a:highlight>
                <a:srgbClr val="FFFF00"/>
              </a:highlight>
              <a:latin typeface="Calibri" panose="020F0502020204030204" pitchFamily="34" charset="0"/>
              <a:ea typeface="Calibri" panose="020F0502020204030204" pitchFamily="34" charset="0"/>
              <a:cs typeface="Arial" panose="020B0604020202020204" pitchFamily="34" charset="0"/>
            </a:rPr>
            <a:t>ejemplo</a:t>
          </a:r>
          <a:r>
            <a:rPr lang="en-US" b="1" i="1" dirty="0">
              <a:highlight>
                <a:srgbClr val="FFFF00"/>
              </a:highlight>
              <a:latin typeface="Calibri" panose="020F0502020204030204" pitchFamily="34" charset="0"/>
              <a:ea typeface="Calibri" panose="020F0502020204030204" pitchFamily="34" charset="0"/>
              <a:cs typeface="Arial" panose="020B0604020202020204" pitchFamily="34" charset="0"/>
            </a:rPr>
            <a:t> de </a:t>
          </a:r>
          <a:r>
            <a:rPr lang="en-US" b="1" i="1" dirty="0" err="1">
              <a:highlight>
                <a:srgbClr val="FFFF00"/>
              </a:highlight>
              <a:latin typeface="Calibri" panose="020F0502020204030204" pitchFamily="34" charset="0"/>
              <a:ea typeface="Calibri" panose="020F0502020204030204" pitchFamily="34" charset="0"/>
              <a:cs typeface="Arial" panose="020B0604020202020204" pitchFamily="34" charset="0"/>
            </a:rPr>
            <a:t>una</a:t>
          </a:r>
          <a:r>
            <a:rPr lang="en-US" b="1" i="1" dirty="0">
              <a:highlight>
                <a:srgbClr val="FFFF00"/>
              </a:highlight>
              <a:latin typeface="Calibri" panose="020F0502020204030204" pitchFamily="34" charset="0"/>
              <a:ea typeface="Calibri" panose="020F0502020204030204" pitchFamily="34" charset="0"/>
              <a:cs typeface="Arial" panose="020B0604020202020204" pitchFamily="34" charset="0"/>
            </a:rPr>
            <a:t> </a:t>
          </a:r>
          <a:r>
            <a:rPr lang="en-US" b="1" i="1" dirty="0" err="1">
              <a:highlight>
                <a:srgbClr val="FFFF00"/>
              </a:highlight>
              <a:latin typeface="Calibri" panose="020F0502020204030204" pitchFamily="34" charset="0"/>
              <a:ea typeface="Calibri" panose="020F0502020204030204" pitchFamily="34" charset="0"/>
              <a:cs typeface="Arial" panose="020B0604020202020204" pitchFamily="34" charset="0"/>
            </a:rPr>
            <a:t>situación</a:t>
          </a:r>
          <a:r>
            <a:rPr lang="en-US" b="1" i="1" dirty="0">
              <a:highlight>
                <a:srgbClr val="FFFF00"/>
              </a:highlight>
              <a:latin typeface="Calibri" panose="020F0502020204030204" pitchFamily="34" charset="0"/>
              <a:ea typeface="Calibri" panose="020F0502020204030204" pitchFamily="34" charset="0"/>
              <a:cs typeface="Arial" panose="020B0604020202020204" pitchFamily="34" charset="0"/>
            </a:rPr>
            <a:t>) </a:t>
          </a:r>
          <a:endParaRPr lang="en-US" b="1" i="1" dirty="0">
            <a:highlight>
              <a:srgbClr val="FFFF00"/>
            </a:highlight>
          </a:endParaRPr>
        </a:p>
      </dgm:t>
    </dgm:pt>
    <dgm:pt modelId="{66A14EA4-92CE-4319-9477-A24DA85C1614}" type="parTrans" cxnId="{CC8F5568-1470-4A97-B1BC-C90EF6807C31}">
      <dgm:prSet/>
      <dgm:spPr/>
      <dgm:t>
        <a:bodyPr/>
        <a:lstStyle/>
        <a:p>
          <a:endParaRPr lang="en-US"/>
        </a:p>
      </dgm:t>
    </dgm:pt>
    <dgm:pt modelId="{73805B54-9281-4BFA-B009-F2055E3D2117}" type="sibTrans" cxnId="{CC8F5568-1470-4A97-B1BC-C90EF6807C31}">
      <dgm:prSet/>
      <dgm:spPr/>
      <dgm:t>
        <a:bodyPr/>
        <a:lstStyle/>
        <a:p>
          <a:endParaRPr lang="en-US"/>
        </a:p>
      </dgm:t>
    </dgm:pt>
    <dgm:pt modelId="{D3B0F1CB-75E1-4AA1-9F2E-24CB387E4A1C}">
      <dgm:prSet/>
      <dgm:spPr/>
      <dgm:t>
        <a:bodyPr/>
        <a:lstStyle/>
        <a:p>
          <a:r>
            <a:rPr lang="en-US" b="1" dirty="0" err="1">
              <a:solidFill>
                <a:srgbClr val="0070C0"/>
              </a:solidFill>
              <a:effectLst/>
              <a:latin typeface="Calibri" panose="020F0502020204030204" pitchFamily="34" charset="0"/>
              <a:ea typeface="Calibri" panose="020F0502020204030204" pitchFamily="34" charset="0"/>
              <a:cs typeface="Arial" panose="020B0604020202020204" pitchFamily="34" charset="0"/>
            </a:rPr>
            <a:t>Ruptura</a:t>
          </a:r>
          <a:r>
            <a:rPr lang="en-US"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 de las redes </a:t>
          </a:r>
          <a:r>
            <a:rPr lang="en-US" b="1" dirty="0" err="1">
              <a:solidFill>
                <a:srgbClr val="0070C0"/>
              </a:solidFill>
              <a:effectLst/>
              <a:latin typeface="Calibri" panose="020F0502020204030204" pitchFamily="34" charset="0"/>
              <a:ea typeface="Calibri" panose="020F0502020204030204" pitchFamily="34" charset="0"/>
              <a:cs typeface="Arial" panose="020B0604020202020204" pitchFamily="34" charset="0"/>
            </a:rPr>
            <a:t>sociales</a:t>
          </a:r>
          <a:r>
            <a:rPr lang="en-US" b="1" dirty="0">
              <a:solidFill>
                <a:srgbClr val="0070C0"/>
              </a:solidFill>
              <a:latin typeface="Calibri" panose="020F0502020204030204" pitchFamily="34" charset="0"/>
              <a:ea typeface="Calibri" panose="020F0502020204030204" pitchFamily="34" charset="0"/>
              <a:cs typeface="Arial" panose="020B0604020202020204" pitchFamily="34" charset="0"/>
            </a:rPr>
            <a:t>: </a:t>
          </a:r>
          <a:r>
            <a:rPr lang="en-US" dirty="0" err="1">
              <a:latin typeface="Calibri" panose="020F0502020204030204" pitchFamily="34" charset="0"/>
              <a:ea typeface="Calibri" panose="020F0502020204030204" pitchFamily="34" charset="0"/>
              <a:cs typeface="Arial" panose="020B0604020202020204" pitchFamily="34" charset="0"/>
            </a:rPr>
            <a:t>cuando</a:t>
          </a:r>
          <a:r>
            <a:rPr lang="en-US" dirty="0">
              <a:latin typeface="Calibri" panose="020F0502020204030204" pitchFamily="34" charset="0"/>
              <a:ea typeface="Calibri" panose="020F0502020204030204" pitchFamily="34" charset="0"/>
              <a:cs typeface="Arial" panose="020B0604020202020204" pitchFamily="34" charset="0"/>
            </a:rPr>
            <a:t> las personas se </a:t>
          </a:r>
          <a:r>
            <a:rPr lang="en-US" dirty="0" err="1">
              <a:latin typeface="Calibri" panose="020F0502020204030204" pitchFamily="34" charset="0"/>
              <a:ea typeface="Calibri" panose="020F0502020204030204" pitchFamily="34" charset="0"/>
              <a:cs typeface="Arial" panose="020B0604020202020204" pitchFamily="34" charset="0"/>
            </a:rPr>
            <a:t>desplazan</a:t>
          </a:r>
          <a:r>
            <a:rPr lang="en-US" dirty="0">
              <a:latin typeface="Calibri" panose="020F0502020204030204" pitchFamily="34" charset="0"/>
              <a:ea typeface="Calibri" panose="020F0502020204030204" pitchFamily="34" charset="0"/>
              <a:cs typeface="Arial" panose="020B0604020202020204" pitchFamily="34" charset="0"/>
            </a:rPr>
            <a:t> y </a:t>
          </a:r>
          <a:r>
            <a:rPr lang="en-US" dirty="0" err="1">
              <a:latin typeface="Calibri" panose="020F0502020204030204" pitchFamily="34" charset="0"/>
              <a:ea typeface="Calibri" panose="020F0502020204030204" pitchFamily="34" charset="0"/>
              <a:cs typeface="Arial" panose="020B0604020202020204" pitchFamily="34" charset="0"/>
            </a:rPr>
            <a:t>separan</a:t>
          </a:r>
          <a:r>
            <a:rPr lang="en-US" dirty="0">
              <a:latin typeface="Calibri" panose="020F0502020204030204" pitchFamily="34" charset="0"/>
              <a:ea typeface="Calibri" panose="020F0502020204030204" pitchFamily="34" charset="0"/>
              <a:cs typeface="Arial" panose="020B0604020202020204" pitchFamily="34" charset="0"/>
            </a:rPr>
            <a:t> </a:t>
          </a:r>
          <a:r>
            <a:rPr lang="en-US" dirty="0" err="1">
              <a:latin typeface="Calibri" panose="020F0502020204030204" pitchFamily="34" charset="0"/>
              <a:ea typeface="Calibri" panose="020F0502020204030204" pitchFamily="34" charset="0"/>
              <a:cs typeface="Arial" panose="020B0604020202020204" pitchFamily="34" charset="0"/>
            </a:rPr>
            <a:t>por</a:t>
          </a:r>
          <a:r>
            <a:rPr lang="en-US" dirty="0">
              <a:latin typeface="Calibri" panose="020F0502020204030204" pitchFamily="34" charset="0"/>
              <a:ea typeface="Calibri" panose="020F0502020204030204" pitchFamily="34" charset="0"/>
              <a:cs typeface="Arial" panose="020B0604020202020204" pitchFamily="34" charset="0"/>
            </a:rPr>
            <a:t> un </a:t>
          </a:r>
          <a:r>
            <a:rPr lang="en-US" dirty="0" err="1">
              <a:latin typeface="Calibri" panose="020F0502020204030204" pitchFamily="34" charset="0"/>
              <a:ea typeface="Calibri" panose="020F0502020204030204" pitchFamily="34" charset="0"/>
              <a:cs typeface="Arial" panose="020B0604020202020204" pitchFamily="34" charset="0"/>
            </a:rPr>
            <a:t>conflicto</a:t>
          </a:r>
          <a:r>
            <a:rPr lang="en-US" dirty="0">
              <a:latin typeface="Calibri" panose="020F0502020204030204" pitchFamily="34" charset="0"/>
              <a:ea typeface="Calibri" panose="020F0502020204030204" pitchFamily="34" charset="0"/>
              <a:cs typeface="Arial" panose="020B0604020202020204" pitchFamily="34" charset="0"/>
            </a:rPr>
            <a:t>, las redes </a:t>
          </a:r>
          <a:r>
            <a:rPr lang="en-US" dirty="0" err="1">
              <a:latin typeface="Calibri" panose="020F0502020204030204" pitchFamily="34" charset="0"/>
              <a:ea typeface="Calibri" panose="020F0502020204030204" pitchFamily="34" charset="0"/>
              <a:cs typeface="Arial" panose="020B0604020202020204" pitchFamily="34" charset="0"/>
            </a:rPr>
            <a:t>sociales</a:t>
          </a:r>
          <a:r>
            <a:rPr lang="en-US" dirty="0">
              <a:latin typeface="Calibri" panose="020F0502020204030204" pitchFamily="34" charset="0"/>
              <a:ea typeface="Calibri" panose="020F0502020204030204" pitchFamily="34" charset="0"/>
              <a:cs typeface="Arial" panose="020B0604020202020204" pitchFamily="34" charset="0"/>
            </a:rPr>
            <a:t> de </a:t>
          </a:r>
          <a:r>
            <a:rPr lang="en-US" dirty="0" err="1">
              <a:latin typeface="Calibri" panose="020F0502020204030204" pitchFamily="34" charset="0"/>
              <a:ea typeface="Calibri" panose="020F0502020204030204" pitchFamily="34" charset="0"/>
              <a:cs typeface="Arial" panose="020B0604020202020204" pitchFamily="34" charset="0"/>
            </a:rPr>
            <a:t>apoyo</a:t>
          </a:r>
          <a:r>
            <a:rPr lang="en-US" dirty="0">
              <a:latin typeface="Calibri" panose="020F0502020204030204" pitchFamily="34" charset="0"/>
              <a:ea typeface="Calibri" panose="020F0502020204030204" pitchFamily="34" charset="0"/>
              <a:cs typeface="Arial" panose="020B0604020202020204" pitchFamily="34" charset="0"/>
            </a:rPr>
            <a:t> </a:t>
          </a:r>
          <a:r>
            <a:rPr lang="en-US" b="1" i="1" dirty="0">
              <a:highlight>
                <a:srgbClr val="FFFF00"/>
              </a:highlight>
              <a:latin typeface="Calibri" panose="020F0502020204030204" pitchFamily="34" charset="0"/>
              <a:ea typeface="Calibri" panose="020F0502020204030204" pitchFamily="34" charset="0"/>
              <a:cs typeface="Arial" panose="020B0604020202020204" pitchFamily="34" charset="0"/>
            </a:rPr>
            <a:t>(</a:t>
          </a:r>
          <a:r>
            <a:rPr lang="en-US" b="1" i="1" dirty="0" err="1">
              <a:highlight>
                <a:srgbClr val="FFFF00"/>
              </a:highlight>
              <a:latin typeface="Calibri" panose="020F0502020204030204" pitchFamily="34" charset="0"/>
              <a:ea typeface="Calibri" panose="020F0502020204030204" pitchFamily="34" charset="0"/>
              <a:cs typeface="Arial" panose="020B0604020202020204" pitchFamily="34" charset="0"/>
            </a:rPr>
            <a:t>ejemplo</a:t>
          </a:r>
          <a:r>
            <a:rPr lang="en-US" b="1" i="1" dirty="0">
              <a:highlight>
                <a:srgbClr val="FFFF00"/>
              </a:highlight>
              <a:latin typeface="Calibri" panose="020F0502020204030204" pitchFamily="34" charset="0"/>
              <a:ea typeface="Calibri" panose="020F0502020204030204" pitchFamily="34" charset="0"/>
              <a:cs typeface="Arial" panose="020B0604020202020204" pitchFamily="34" charset="0"/>
            </a:rPr>
            <a:t> de red social: Iglesias, </a:t>
          </a:r>
          <a:r>
            <a:rPr lang="en-US" b="1" i="1" dirty="0" err="1">
              <a:highlight>
                <a:srgbClr val="FFFF00"/>
              </a:highlight>
              <a:latin typeface="Calibri" panose="020F0502020204030204" pitchFamily="34" charset="0"/>
              <a:ea typeface="Calibri" panose="020F0502020204030204" pitchFamily="34" charset="0"/>
              <a:cs typeface="Arial" panose="020B0604020202020204" pitchFamily="34" charset="0"/>
            </a:rPr>
            <a:t>templos</a:t>
          </a:r>
          <a:r>
            <a:rPr lang="en-US" b="1" i="1" dirty="0">
              <a:highlight>
                <a:srgbClr val="FFFF00"/>
              </a:highlight>
              <a:latin typeface="Calibri" panose="020F0502020204030204" pitchFamily="34" charset="0"/>
              <a:ea typeface="Calibri" panose="020F0502020204030204" pitchFamily="34" charset="0"/>
              <a:cs typeface="Arial" panose="020B0604020202020204" pitchFamily="34" charset="0"/>
            </a:rPr>
            <a:t>) </a:t>
          </a:r>
          <a:r>
            <a:rPr lang="en-US" dirty="0" err="1">
              <a:latin typeface="Calibri" panose="020F0502020204030204" pitchFamily="34" charset="0"/>
              <a:ea typeface="Calibri" panose="020F0502020204030204" pitchFamily="34" charset="0"/>
              <a:cs typeface="Arial" panose="020B0604020202020204" pitchFamily="34" charset="0"/>
            </a:rPr>
            <a:t>pueden</a:t>
          </a:r>
          <a:r>
            <a:rPr lang="en-US" dirty="0">
              <a:latin typeface="Calibri" panose="020F0502020204030204" pitchFamily="34" charset="0"/>
              <a:ea typeface="Calibri" panose="020F0502020204030204" pitchFamily="34" charset="0"/>
              <a:cs typeface="Arial" panose="020B0604020202020204" pitchFamily="34" charset="0"/>
            </a:rPr>
            <a:t> </a:t>
          </a:r>
          <a:r>
            <a:rPr lang="en-US" dirty="0" err="1">
              <a:latin typeface="Calibri" panose="020F0502020204030204" pitchFamily="34" charset="0"/>
              <a:ea typeface="Calibri" panose="020F0502020204030204" pitchFamily="34" charset="0"/>
              <a:cs typeface="Arial" panose="020B0604020202020204" pitchFamily="34" charset="0"/>
            </a:rPr>
            <a:t>romperse</a:t>
          </a:r>
          <a:r>
            <a:rPr lang="en-US" dirty="0">
              <a:latin typeface="Calibri" panose="020F0502020204030204" pitchFamily="34" charset="0"/>
              <a:ea typeface="Calibri" panose="020F0502020204030204" pitchFamily="34" charset="0"/>
              <a:cs typeface="Arial" panose="020B0604020202020204" pitchFamily="34" charset="0"/>
            </a:rPr>
            <a:t> y las </a:t>
          </a:r>
          <a:r>
            <a:rPr lang="en-US" dirty="0" err="1">
              <a:latin typeface="Calibri" panose="020F0502020204030204" pitchFamily="34" charset="0"/>
              <a:ea typeface="Calibri" panose="020F0502020204030204" pitchFamily="34" charset="0"/>
              <a:cs typeface="Arial" panose="020B0604020202020204" pitchFamily="34" charset="0"/>
            </a:rPr>
            <a:t>familias</a:t>
          </a:r>
          <a:r>
            <a:rPr lang="en-US" dirty="0">
              <a:latin typeface="Calibri" panose="020F0502020204030204" pitchFamily="34" charset="0"/>
              <a:ea typeface="Calibri" panose="020F0502020204030204" pitchFamily="34" charset="0"/>
              <a:cs typeface="Arial" panose="020B0604020202020204" pitchFamily="34" charset="0"/>
            </a:rPr>
            <a:t> y sus </a:t>
          </a:r>
          <a:r>
            <a:rPr lang="en-US" dirty="0" err="1">
              <a:latin typeface="Calibri" panose="020F0502020204030204" pitchFamily="34" charset="0"/>
              <a:ea typeface="Calibri" panose="020F0502020204030204" pitchFamily="34" charset="0"/>
              <a:cs typeface="Arial" panose="020B0604020202020204" pitchFamily="34" charset="0"/>
            </a:rPr>
            <a:t>miembros</a:t>
          </a:r>
          <a:r>
            <a:rPr lang="en-US" dirty="0">
              <a:latin typeface="Calibri" panose="020F0502020204030204" pitchFamily="34" charset="0"/>
              <a:ea typeface="Calibri" panose="020F0502020204030204" pitchFamily="34" charset="0"/>
              <a:cs typeface="Arial" panose="020B0604020202020204" pitchFamily="34" charset="0"/>
            </a:rPr>
            <a:t> </a:t>
          </a:r>
          <a:r>
            <a:rPr lang="en-US" dirty="0" err="1">
              <a:latin typeface="Calibri" panose="020F0502020204030204" pitchFamily="34" charset="0"/>
              <a:ea typeface="Calibri" panose="020F0502020204030204" pitchFamily="34" charset="0"/>
              <a:cs typeface="Arial" panose="020B0604020202020204" pitchFamily="34" charset="0"/>
            </a:rPr>
            <a:t>quedar</a:t>
          </a:r>
          <a:r>
            <a:rPr lang="en-US" dirty="0">
              <a:latin typeface="Calibri" panose="020F0502020204030204" pitchFamily="34" charset="0"/>
              <a:ea typeface="Calibri" panose="020F0502020204030204" pitchFamily="34" charset="0"/>
              <a:cs typeface="Arial" panose="020B0604020202020204" pitchFamily="34" charset="0"/>
            </a:rPr>
            <a:t> </a:t>
          </a:r>
          <a:r>
            <a:rPr lang="en-US" dirty="0" err="1">
              <a:latin typeface="Calibri" panose="020F0502020204030204" pitchFamily="34" charset="0"/>
              <a:ea typeface="Calibri" panose="020F0502020204030204" pitchFamily="34" charset="0"/>
              <a:cs typeface="Arial" panose="020B0604020202020204" pitchFamily="34" charset="0"/>
            </a:rPr>
            <a:t>separados</a:t>
          </a:r>
          <a:r>
            <a:rPr lang="en-US" dirty="0">
              <a:latin typeface="Calibri" panose="020F0502020204030204" pitchFamily="34" charset="0"/>
              <a:ea typeface="Calibri" panose="020F0502020204030204" pitchFamily="34" charset="0"/>
              <a:cs typeface="Arial" panose="020B0604020202020204" pitchFamily="34" charset="0"/>
            </a:rPr>
            <a:t> </a:t>
          </a:r>
          <a:endParaRPr lang="en-US" dirty="0"/>
        </a:p>
      </dgm:t>
    </dgm:pt>
    <dgm:pt modelId="{10F67BC5-1C11-4FAE-91F2-F4446D9752B5}" type="parTrans" cxnId="{0938D466-71A9-4C5A-B587-D6D34E26ACD5}">
      <dgm:prSet/>
      <dgm:spPr/>
      <dgm:t>
        <a:bodyPr/>
        <a:lstStyle/>
        <a:p>
          <a:endParaRPr lang="en-US"/>
        </a:p>
      </dgm:t>
    </dgm:pt>
    <dgm:pt modelId="{CF63BEA3-31B1-4E2E-BF0B-81F89CCCE254}" type="sibTrans" cxnId="{0938D466-71A9-4C5A-B587-D6D34E26ACD5}">
      <dgm:prSet/>
      <dgm:spPr/>
      <dgm:t>
        <a:bodyPr/>
        <a:lstStyle/>
        <a:p>
          <a:endParaRPr lang="en-US"/>
        </a:p>
      </dgm:t>
    </dgm:pt>
    <dgm:pt modelId="{170F63A6-99E5-4534-A8F7-0C01ADA5E9A3}" type="pres">
      <dgm:prSet presAssocID="{26AF93D3-1EB7-46F3-855C-E38D88375E5E}" presName="vert0" presStyleCnt="0">
        <dgm:presLayoutVars>
          <dgm:dir/>
          <dgm:animOne val="branch"/>
          <dgm:animLvl val="lvl"/>
        </dgm:presLayoutVars>
      </dgm:prSet>
      <dgm:spPr/>
    </dgm:pt>
    <dgm:pt modelId="{6E6EF9CE-5F90-4445-A1AA-11D2C8E1415F}" type="pres">
      <dgm:prSet presAssocID="{65812ED8-C985-4051-96BB-B2BE6B749AA5}" presName="thickLine" presStyleLbl="alignNode1" presStyleIdx="0" presStyleCnt="3"/>
      <dgm:spPr/>
    </dgm:pt>
    <dgm:pt modelId="{9B7865BE-7323-4A93-893E-32F543F6E416}" type="pres">
      <dgm:prSet presAssocID="{65812ED8-C985-4051-96BB-B2BE6B749AA5}" presName="horz1" presStyleCnt="0"/>
      <dgm:spPr/>
    </dgm:pt>
    <dgm:pt modelId="{4BA0DC15-22D1-4C61-928E-41086480B8E4}" type="pres">
      <dgm:prSet presAssocID="{65812ED8-C985-4051-96BB-B2BE6B749AA5}" presName="tx1" presStyleLbl="revTx" presStyleIdx="0" presStyleCnt="3"/>
      <dgm:spPr/>
    </dgm:pt>
    <dgm:pt modelId="{F98CB6C8-AA29-4FCD-806B-B785DA803E64}" type="pres">
      <dgm:prSet presAssocID="{65812ED8-C985-4051-96BB-B2BE6B749AA5}" presName="vert1" presStyleCnt="0"/>
      <dgm:spPr/>
    </dgm:pt>
    <dgm:pt modelId="{0F742BBA-AE58-4E4B-9632-A9E4F2EB6B86}" type="pres">
      <dgm:prSet presAssocID="{8DED31E9-E141-44A1-9AEC-F5BB878FE575}" presName="thickLine" presStyleLbl="alignNode1" presStyleIdx="1" presStyleCnt="3"/>
      <dgm:spPr/>
    </dgm:pt>
    <dgm:pt modelId="{592B478C-8EFF-4D44-BABA-E846B452D7B5}" type="pres">
      <dgm:prSet presAssocID="{8DED31E9-E141-44A1-9AEC-F5BB878FE575}" presName="horz1" presStyleCnt="0"/>
      <dgm:spPr/>
    </dgm:pt>
    <dgm:pt modelId="{79E9366A-0007-4AD9-8243-9C5DB13CF315}" type="pres">
      <dgm:prSet presAssocID="{8DED31E9-E141-44A1-9AEC-F5BB878FE575}" presName="tx1" presStyleLbl="revTx" presStyleIdx="1" presStyleCnt="3"/>
      <dgm:spPr/>
    </dgm:pt>
    <dgm:pt modelId="{ECA7F86C-BCED-4090-9C83-04BE6DA439A3}" type="pres">
      <dgm:prSet presAssocID="{8DED31E9-E141-44A1-9AEC-F5BB878FE575}" presName="vert1" presStyleCnt="0"/>
      <dgm:spPr/>
    </dgm:pt>
    <dgm:pt modelId="{76737A0E-EF86-4A47-94C5-BD99E168152F}" type="pres">
      <dgm:prSet presAssocID="{D3B0F1CB-75E1-4AA1-9F2E-24CB387E4A1C}" presName="thickLine" presStyleLbl="alignNode1" presStyleIdx="2" presStyleCnt="3"/>
      <dgm:spPr/>
    </dgm:pt>
    <dgm:pt modelId="{80C26FB2-6A4B-4407-A4CE-7CF820ABF911}" type="pres">
      <dgm:prSet presAssocID="{D3B0F1CB-75E1-4AA1-9F2E-24CB387E4A1C}" presName="horz1" presStyleCnt="0"/>
      <dgm:spPr/>
    </dgm:pt>
    <dgm:pt modelId="{2C2BB1FE-0434-4CE7-9276-F234EBFBB634}" type="pres">
      <dgm:prSet presAssocID="{D3B0F1CB-75E1-4AA1-9F2E-24CB387E4A1C}" presName="tx1" presStyleLbl="revTx" presStyleIdx="2" presStyleCnt="3"/>
      <dgm:spPr/>
    </dgm:pt>
    <dgm:pt modelId="{281F209C-14F9-4F8C-B61F-A5ED7EF8B0D2}" type="pres">
      <dgm:prSet presAssocID="{D3B0F1CB-75E1-4AA1-9F2E-24CB387E4A1C}" presName="vert1" presStyleCnt="0"/>
      <dgm:spPr/>
    </dgm:pt>
  </dgm:ptLst>
  <dgm:cxnLst>
    <dgm:cxn modelId="{4F94C509-8316-496C-A4BF-7A1BF31A9235}" type="presOf" srcId="{8DED31E9-E141-44A1-9AEC-F5BB878FE575}" destId="{79E9366A-0007-4AD9-8243-9C5DB13CF315}" srcOrd="0" destOrd="0" presId="urn:microsoft.com/office/officeart/2008/layout/LinedList"/>
    <dgm:cxn modelId="{CDC03D3E-F56E-45D8-AF48-25679674FE79}" type="presOf" srcId="{26AF93D3-1EB7-46F3-855C-E38D88375E5E}" destId="{170F63A6-99E5-4534-A8F7-0C01ADA5E9A3}" srcOrd="0" destOrd="0" presId="urn:microsoft.com/office/officeart/2008/layout/LinedList"/>
    <dgm:cxn modelId="{0E14CD48-DFBA-458D-ACAE-CB68FED2AF69}" type="presOf" srcId="{D3B0F1CB-75E1-4AA1-9F2E-24CB387E4A1C}" destId="{2C2BB1FE-0434-4CE7-9276-F234EBFBB634}" srcOrd="0" destOrd="0" presId="urn:microsoft.com/office/officeart/2008/layout/LinedList"/>
    <dgm:cxn modelId="{0938D466-71A9-4C5A-B587-D6D34E26ACD5}" srcId="{26AF93D3-1EB7-46F3-855C-E38D88375E5E}" destId="{D3B0F1CB-75E1-4AA1-9F2E-24CB387E4A1C}" srcOrd="2" destOrd="0" parTransId="{10F67BC5-1C11-4FAE-91F2-F4446D9752B5}" sibTransId="{CF63BEA3-31B1-4E2E-BF0B-81F89CCCE254}"/>
    <dgm:cxn modelId="{CC8F5568-1470-4A97-B1BC-C90EF6807C31}" srcId="{26AF93D3-1EB7-46F3-855C-E38D88375E5E}" destId="{8DED31E9-E141-44A1-9AEC-F5BB878FE575}" srcOrd="1" destOrd="0" parTransId="{66A14EA4-92CE-4319-9477-A24DA85C1614}" sibTransId="{73805B54-9281-4BFA-B009-F2055E3D2117}"/>
    <dgm:cxn modelId="{1BCDDA6A-B079-4764-ABC0-7A528BB39448}" srcId="{26AF93D3-1EB7-46F3-855C-E38D88375E5E}" destId="{65812ED8-C985-4051-96BB-B2BE6B749AA5}" srcOrd="0" destOrd="0" parTransId="{44C55780-4C9D-44CC-A150-73889AAAFCAE}" sibTransId="{9236DD06-6B2F-4A90-B5E8-03270B63356E}"/>
    <dgm:cxn modelId="{44FCD395-46A4-432D-96C0-B462F5733EF8}" type="presOf" srcId="{65812ED8-C985-4051-96BB-B2BE6B749AA5}" destId="{4BA0DC15-22D1-4C61-928E-41086480B8E4}" srcOrd="0" destOrd="0" presId="urn:microsoft.com/office/officeart/2008/layout/LinedList"/>
    <dgm:cxn modelId="{DA3DB7DD-61F1-4891-9515-92CDDBAE42E8}" type="presParOf" srcId="{170F63A6-99E5-4534-A8F7-0C01ADA5E9A3}" destId="{6E6EF9CE-5F90-4445-A1AA-11D2C8E1415F}" srcOrd="0" destOrd="0" presId="urn:microsoft.com/office/officeart/2008/layout/LinedList"/>
    <dgm:cxn modelId="{2D286715-4230-47A1-9590-DBFE6A2E7D6A}" type="presParOf" srcId="{170F63A6-99E5-4534-A8F7-0C01ADA5E9A3}" destId="{9B7865BE-7323-4A93-893E-32F543F6E416}" srcOrd="1" destOrd="0" presId="urn:microsoft.com/office/officeart/2008/layout/LinedList"/>
    <dgm:cxn modelId="{05F82ACF-E20E-4094-B7AF-F2E373101DC4}" type="presParOf" srcId="{9B7865BE-7323-4A93-893E-32F543F6E416}" destId="{4BA0DC15-22D1-4C61-928E-41086480B8E4}" srcOrd="0" destOrd="0" presId="urn:microsoft.com/office/officeart/2008/layout/LinedList"/>
    <dgm:cxn modelId="{C9C8769D-58B2-4F4C-938D-0F244E61C2A8}" type="presParOf" srcId="{9B7865BE-7323-4A93-893E-32F543F6E416}" destId="{F98CB6C8-AA29-4FCD-806B-B785DA803E64}" srcOrd="1" destOrd="0" presId="urn:microsoft.com/office/officeart/2008/layout/LinedList"/>
    <dgm:cxn modelId="{D4833B7F-5C50-4296-827F-2B3C96C82517}" type="presParOf" srcId="{170F63A6-99E5-4534-A8F7-0C01ADA5E9A3}" destId="{0F742BBA-AE58-4E4B-9632-A9E4F2EB6B86}" srcOrd="2" destOrd="0" presId="urn:microsoft.com/office/officeart/2008/layout/LinedList"/>
    <dgm:cxn modelId="{997574E2-7A2C-4726-B01D-80C818DDFA19}" type="presParOf" srcId="{170F63A6-99E5-4534-A8F7-0C01ADA5E9A3}" destId="{592B478C-8EFF-4D44-BABA-E846B452D7B5}" srcOrd="3" destOrd="0" presId="urn:microsoft.com/office/officeart/2008/layout/LinedList"/>
    <dgm:cxn modelId="{C1E4838E-E1BB-40AC-A3F5-48B05C27302D}" type="presParOf" srcId="{592B478C-8EFF-4D44-BABA-E846B452D7B5}" destId="{79E9366A-0007-4AD9-8243-9C5DB13CF315}" srcOrd="0" destOrd="0" presId="urn:microsoft.com/office/officeart/2008/layout/LinedList"/>
    <dgm:cxn modelId="{6A783495-16E7-4798-B280-54A4F6DBA846}" type="presParOf" srcId="{592B478C-8EFF-4D44-BABA-E846B452D7B5}" destId="{ECA7F86C-BCED-4090-9C83-04BE6DA439A3}" srcOrd="1" destOrd="0" presId="urn:microsoft.com/office/officeart/2008/layout/LinedList"/>
    <dgm:cxn modelId="{750CD91A-705E-4530-921E-FE98E14918AA}" type="presParOf" srcId="{170F63A6-99E5-4534-A8F7-0C01ADA5E9A3}" destId="{76737A0E-EF86-4A47-94C5-BD99E168152F}" srcOrd="4" destOrd="0" presId="urn:microsoft.com/office/officeart/2008/layout/LinedList"/>
    <dgm:cxn modelId="{DDAA1261-B5B4-4F75-9712-D84431F5AE2A}" type="presParOf" srcId="{170F63A6-99E5-4534-A8F7-0C01ADA5E9A3}" destId="{80C26FB2-6A4B-4407-A4CE-7CF820ABF911}" srcOrd="5" destOrd="0" presId="urn:microsoft.com/office/officeart/2008/layout/LinedList"/>
    <dgm:cxn modelId="{33CB5EAB-2FF3-46E3-98E1-BF5819D22A55}" type="presParOf" srcId="{80C26FB2-6A4B-4407-A4CE-7CF820ABF911}" destId="{2C2BB1FE-0434-4CE7-9276-F234EBFBB634}" srcOrd="0" destOrd="0" presId="urn:microsoft.com/office/officeart/2008/layout/LinedList"/>
    <dgm:cxn modelId="{EF460D0C-4FC7-4A42-A772-1AA9569C18B9}" type="presParOf" srcId="{80C26FB2-6A4B-4407-A4CE-7CF820ABF911}" destId="{281F209C-14F9-4F8C-B61F-A5ED7EF8B0D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AF93D3-1EB7-46F3-855C-E38D88375E5E}"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65812ED8-C985-4051-96BB-B2BE6B749AA5}">
      <dgm:prSet custT="1"/>
      <dgm:spPr/>
      <dgm:t>
        <a:bodyPr/>
        <a:lstStyle/>
        <a:p>
          <a:r>
            <a:rPr lang="en-GB" sz="2400" b="1" dirty="0" err="1">
              <a:solidFill>
                <a:srgbClr val="0070C0"/>
              </a:solidFill>
              <a:effectLst/>
              <a:latin typeface="Calibri" panose="020F0502020204030204" pitchFamily="34" charset="0"/>
              <a:ea typeface="Calibri" panose="020F0502020204030204" pitchFamily="34" charset="0"/>
              <a:cs typeface="Arial" panose="020B0604020202020204" pitchFamily="34" charset="0"/>
            </a:rPr>
            <a:t>Interrupción</a:t>
          </a:r>
          <a:r>
            <a:rPr lang="en-GB"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 de </a:t>
          </a:r>
          <a:r>
            <a:rPr lang="en-GB" sz="2400" b="1" dirty="0" err="1">
              <a:solidFill>
                <a:srgbClr val="0070C0"/>
              </a:solidFill>
              <a:effectLst/>
              <a:latin typeface="Calibri" panose="020F0502020204030204" pitchFamily="34" charset="0"/>
              <a:ea typeface="Calibri" panose="020F0502020204030204" pitchFamily="34" charset="0"/>
              <a:cs typeface="Arial" panose="020B0604020202020204" pitchFamily="34" charset="0"/>
            </a:rPr>
            <a:t>servicios</a:t>
          </a:r>
          <a:r>
            <a:rPr lang="en-GB" sz="24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en-GB" sz="2400" dirty="0">
              <a:effectLst/>
              <a:latin typeface="Calibri" panose="020F0502020204030204" pitchFamily="34" charset="0"/>
              <a:ea typeface="Calibri" panose="020F0502020204030204" pitchFamily="34" charset="0"/>
              <a:cs typeface="Arial" panose="020B0604020202020204" pitchFamily="34" charset="0"/>
            </a:rPr>
            <a:t>Los </a:t>
          </a:r>
          <a:r>
            <a:rPr lang="en-GB" sz="2400" dirty="0" err="1">
              <a:effectLst/>
              <a:latin typeface="Calibri" panose="020F0502020204030204" pitchFamily="34" charset="0"/>
              <a:ea typeface="Calibri" panose="020F0502020204030204" pitchFamily="34" charset="0"/>
              <a:cs typeface="Arial" panose="020B0604020202020204" pitchFamily="34" charset="0"/>
            </a:rPr>
            <a:t>sistemas</a:t>
          </a:r>
          <a:r>
            <a:rPr lang="en-GB" sz="2400" dirty="0">
              <a:effectLst/>
              <a:latin typeface="Calibri" panose="020F0502020204030204" pitchFamily="34" charset="0"/>
              <a:ea typeface="Calibri" panose="020F0502020204030204" pitchFamily="34" charset="0"/>
              <a:cs typeface="Arial" panose="020B0604020202020204" pitchFamily="34" charset="0"/>
            </a:rPr>
            <a:t> de </a:t>
          </a:r>
          <a:r>
            <a:rPr lang="en-GB" sz="2400" dirty="0" err="1">
              <a:effectLst/>
              <a:latin typeface="Calibri" panose="020F0502020204030204" pitchFamily="34" charset="0"/>
              <a:ea typeface="Calibri" panose="020F0502020204030204" pitchFamily="34" charset="0"/>
              <a:cs typeface="Arial" panose="020B0604020202020204" pitchFamily="34" charset="0"/>
            </a:rPr>
            <a:t>servicios</a:t>
          </a:r>
          <a:r>
            <a:rPr lang="en-GB" sz="2400" dirty="0">
              <a:effectLst/>
              <a:latin typeface="Calibri" panose="020F0502020204030204" pitchFamily="34" charset="0"/>
              <a:ea typeface="Calibri" panose="020F0502020204030204" pitchFamily="34" charset="0"/>
              <a:cs typeface="Arial" panose="020B0604020202020204" pitchFamily="34" charset="0"/>
            </a:rPr>
            <a:t> </a:t>
          </a:r>
          <a:r>
            <a:rPr lang="en-GB" sz="2400" dirty="0" err="1">
              <a:effectLst/>
              <a:latin typeface="Calibri" panose="020F0502020204030204" pitchFamily="34" charset="0"/>
              <a:ea typeface="Calibri" panose="020F0502020204030204" pitchFamily="34" charset="0"/>
              <a:cs typeface="Arial" panose="020B0604020202020204" pitchFamily="34" charset="0"/>
            </a:rPr>
            <a:t>básicos</a:t>
          </a:r>
          <a:r>
            <a:rPr lang="en-GB" sz="2400" dirty="0">
              <a:effectLst/>
              <a:latin typeface="Calibri" panose="020F0502020204030204" pitchFamily="34" charset="0"/>
              <a:ea typeface="Calibri" panose="020F0502020204030204" pitchFamily="34" charset="0"/>
              <a:cs typeface="Arial" panose="020B0604020202020204" pitchFamily="34" charset="0"/>
            </a:rPr>
            <a:t>, </a:t>
          </a:r>
          <a:r>
            <a:rPr lang="en-GB" sz="2400" dirty="0" err="1">
              <a:effectLst/>
              <a:latin typeface="Calibri" panose="020F0502020204030204" pitchFamily="34" charset="0"/>
              <a:ea typeface="Calibri" panose="020F0502020204030204" pitchFamily="34" charset="0"/>
              <a:cs typeface="Arial" panose="020B0604020202020204" pitchFamily="34" charset="0"/>
            </a:rPr>
            <a:t>como</a:t>
          </a:r>
          <a:r>
            <a:rPr lang="en-GB" sz="2400" dirty="0">
              <a:effectLst/>
              <a:latin typeface="Calibri" panose="020F0502020204030204" pitchFamily="34" charset="0"/>
              <a:ea typeface="Calibri" panose="020F0502020204030204" pitchFamily="34" charset="0"/>
              <a:cs typeface="Arial" panose="020B0604020202020204" pitchFamily="34" charset="0"/>
            </a:rPr>
            <a:t> </a:t>
          </a:r>
          <a:r>
            <a:rPr lang="en-GB" sz="2400" dirty="0" err="1">
              <a:effectLst/>
              <a:latin typeface="Calibri" panose="020F0502020204030204" pitchFamily="34" charset="0"/>
              <a:ea typeface="Calibri" panose="020F0502020204030204" pitchFamily="34" charset="0"/>
              <a:cs typeface="Arial" panose="020B0604020202020204" pitchFamily="34" charset="0"/>
            </a:rPr>
            <a:t>los</a:t>
          </a:r>
          <a:r>
            <a:rPr lang="en-GB" sz="2400" dirty="0">
              <a:effectLst/>
              <a:latin typeface="Calibri" panose="020F0502020204030204" pitchFamily="34" charset="0"/>
              <a:ea typeface="Calibri" panose="020F0502020204030204" pitchFamily="34" charset="0"/>
              <a:cs typeface="Arial" panose="020B0604020202020204" pitchFamily="34" charset="0"/>
            </a:rPr>
            <a:t> de </a:t>
          </a:r>
          <a:r>
            <a:rPr lang="en-GB" sz="2400" dirty="0" err="1">
              <a:effectLst/>
              <a:latin typeface="Calibri" panose="020F0502020204030204" pitchFamily="34" charset="0"/>
              <a:ea typeface="Calibri" panose="020F0502020204030204" pitchFamily="34" charset="0"/>
              <a:cs typeface="Arial" panose="020B0604020202020204" pitchFamily="34" charset="0"/>
            </a:rPr>
            <a:t>salud</a:t>
          </a:r>
          <a:r>
            <a:rPr lang="en-GB" sz="2400" dirty="0">
              <a:effectLst/>
              <a:latin typeface="Calibri" panose="020F0502020204030204" pitchFamily="34" charset="0"/>
              <a:ea typeface="Calibri" panose="020F0502020204030204" pitchFamily="34" charset="0"/>
              <a:cs typeface="Arial" panose="020B0604020202020204" pitchFamily="34" charset="0"/>
            </a:rPr>
            <a:t>, </a:t>
          </a:r>
          <a:r>
            <a:rPr lang="en-GB" sz="2400" dirty="0" err="1">
              <a:effectLst/>
              <a:latin typeface="Calibri" panose="020F0502020204030204" pitchFamily="34" charset="0"/>
              <a:ea typeface="Calibri" panose="020F0502020204030204" pitchFamily="34" charset="0"/>
              <a:cs typeface="Arial" panose="020B0604020202020204" pitchFamily="34" charset="0"/>
            </a:rPr>
            <a:t>educación</a:t>
          </a:r>
          <a:r>
            <a:rPr lang="en-GB" sz="2400" dirty="0">
              <a:effectLst/>
              <a:latin typeface="Calibri" panose="020F0502020204030204" pitchFamily="34" charset="0"/>
              <a:ea typeface="Calibri" panose="020F0502020204030204" pitchFamily="34" charset="0"/>
              <a:cs typeface="Arial" panose="020B0604020202020204" pitchFamily="34" charset="0"/>
            </a:rPr>
            <a:t>, </a:t>
          </a:r>
          <a:r>
            <a:rPr lang="en-GB" sz="2400" dirty="0" err="1">
              <a:effectLst/>
              <a:latin typeface="Calibri" panose="020F0502020204030204" pitchFamily="34" charset="0"/>
              <a:ea typeface="Calibri" panose="020F0502020204030204" pitchFamily="34" charset="0"/>
              <a:cs typeface="Arial" panose="020B0604020202020204" pitchFamily="34" charset="0"/>
            </a:rPr>
            <a:t>protección</a:t>
          </a:r>
          <a:r>
            <a:rPr lang="en-GB" sz="2400" dirty="0">
              <a:effectLst/>
              <a:latin typeface="Calibri" panose="020F0502020204030204" pitchFamily="34" charset="0"/>
              <a:ea typeface="Calibri" panose="020F0502020204030204" pitchFamily="34" charset="0"/>
              <a:cs typeface="Arial" panose="020B0604020202020204" pitchFamily="34" charset="0"/>
            </a:rPr>
            <a:t> </a:t>
          </a:r>
          <a:r>
            <a:rPr lang="en-GB" sz="2400" b="1"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a:t>
          </a:r>
          <a:r>
            <a:rPr lang="en-GB" sz="2400" b="1" i="1" dirty="0" err="1">
              <a:effectLst/>
              <a:highlight>
                <a:srgbClr val="FFFF00"/>
              </a:highlight>
              <a:latin typeface="Calibri" panose="020F0502020204030204" pitchFamily="34" charset="0"/>
              <a:ea typeface="Calibri" panose="020F0502020204030204" pitchFamily="34" charset="0"/>
              <a:cs typeface="Arial" panose="020B0604020202020204" pitchFamily="34" charset="0"/>
            </a:rPr>
            <a:t>por</a:t>
          </a:r>
          <a:r>
            <a:rPr lang="en-GB" sz="2400" b="1"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 </a:t>
          </a:r>
          <a:r>
            <a:rPr lang="en-GB" sz="2400" b="1" i="1" dirty="0" err="1">
              <a:effectLst/>
              <a:highlight>
                <a:srgbClr val="FFFF00"/>
              </a:highlight>
              <a:latin typeface="Calibri" panose="020F0502020204030204" pitchFamily="34" charset="0"/>
              <a:ea typeface="Calibri" panose="020F0502020204030204" pitchFamily="34" charset="0"/>
              <a:cs typeface="Arial" panose="020B0604020202020204" pitchFamily="34" charset="0"/>
            </a:rPr>
            <a:t>ejemplo</a:t>
          </a:r>
          <a:r>
            <a:rPr lang="en-GB" sz="2400" b="1"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 xxx.) </a:t>
          </a:r>
          <a:r>
            <a:rPr lang="en-GB" sz="2400" dirty="0">
              <a:effectLst/>
              <a:latin typeface="Calibri" panose="020F0502020204030204" pitchFamily="34" charset="0"/>
              <a:ea typeface="Calibri" panose="020F0502020204030204" pitchFamily="34" charset="0"/>
              <a:cs typeface="Arial" panose="020B0604020202020204" pitchFamily="34" charset="0"/>
            </a:rPr>
            <a:t>y </a:t>
          </a:r>
          <a:r>
            <a:rPr lang="en-GB" sz="2400" dirty="0" err="1">
              <a:effectLst/>
              <a:latin typeface="Calibri" panose="020F0502020204030204" pitchFamily="34" charset="0"/>
              <a:ea typeface="Calibri" panose="020F0502020204030204" pitchFamily="34" charset="0"/>
              <a:cs typeface="Arial" panose="020B0604020202020204" pitchFamily="34" charset="0"/>
            </a:rPr>
            <a:t>otros</a:t>
          </a:r>
          <a:r>
            <a:rPr lang="en-GB" sz="2400" dirty="0">
              <a:effectLst/>
              <a:latin typeface="Calibri" panose="020F0502020204030204" pitchFamily="34" charset="0"/>
              <a:ea typeface="Calibri" panose="020F0502020204030204" pitchFamily="34" charset="0"/>
              <a:cs typeface="Arial" panose="020B0604020202020204" pitchFamily="34" charset="0"/>
            </a:rPr>
            <a:t>, se </a:t>
          </a:r>
          <a:r>
            <a:rPr lang="en-GB" sz="2400" dirty="0" err="1">
              <a:effectLst/>
              <a:latin typeface="Calibri" panose="020F0502020204030204" pitchFamily="34" charset="0"/>
              <a:ea typeface="Calibri" panose="020F0502020204030204" pitchFamily="34" charset="0"/>
              <a:cs typeface="Arial" panose="020B0604020202020204" pitchFamily="34" charset="0"/>
            </a:rPr>
            <a:t>interrumpen</a:t>
          </a:r>
          <a:r>
            <a:rPr lang="en-GB" sz="2400" dirty="0">
              <a:effectLst/>
              <a:latin typeface="Calibri" panose="020F0502020204030204" pitchFamily="34" charset="0"/>
              <a:ea typeface="Calibri" panose="020F0502020204030204" pitchFamily="34" charset="0"/>
              <a:cs typeface="Arial" panose="020B0604020202020204" pitchFamily="34" charset="0"/>
            </a:rPr>
            <a:t> </a:t>
          </a:r>
          <a:r>
            <a:rPr lang="en-GB" sz="2400" dirty="0" err="1">
              <a:effectLst/>
              <a:latin typeface="Calibri" panose="020F0502020204030204" pitchFamily="34" charset="0"/>
              <a:ea typeface="Calibri" panose="020F0502020204030204" pitchFamily="34" charset="0"/>
              <a:cs typeface="Arial" panose="020B0604020202020204" pitchFamily="34" charset="0"/>
            </a:rPr>
            <a:t>porque</a:t>
          </a:r>
          <a:r>
            <a:rPr lang="en-GB" sz="2400" dirty="0">
              <a:effectLst/>
              <a:latin typeface="Calibri" panose="020F0502020204030204" pitchFamily="34" charset="0"/>
              <a:ea typeface="Calibri" panose="020F0502020204030204" pitchFamily="34" charset="0"/>
              <a:cs typeface="Arial" panose="020B0604020202020204" pitchFamily="34" charset="0"/>
            </a:rPr>
            <a:t> </a:t>
          </a:r>
          <a:r>
            <a:rPr lang="en-GB" sz="2400" dirty="0" err="1">
              <a:effectLst/>
              <a:latin typeface="Calibri" panose="020F0502020204030204" pitchFamily="34" charset="0"/>
              <a:ea typeface="Calibri" panose="020F0502020204030204" pitchFamily="34" charset="0"/>
              <a:cs typeface="Arial" panose="020B0604020202020204" pitchFamily="34" charset="0"/>
            </a:rPr>
            <a:t>el</a:t>
          </a:r>
          <a:r>
            <a:rPr lang="en-GB" sz="2400" dirty="0">
              <a:effectLst/>
              <a:latin typeface="Calibri" panose="020F0502020204030204" pitchFamily="34" charset="0"/>
              <a:ea typeface="Calibri" panose="020F0502020204030204" pitchFamily="34" charset="0"/>
              <a:cs typeface="Arial" panose="020B0604020202020204" pitchFamily="34" charset="0"/>
            </a:rPr>
            <a:t> personal </a:t>
          </a:r>
          <a:r>
            <a:rPr lang="en-GB" sz="2400" dirty="0" err="1">
              <a:effectLst/>
              <a:latin typeface="Calibri" panose="020F0502020204030204" pitchFamily="34" charset="0"/>
              <a:ea typeface="Calibri" panose="020F0502020204030204" pitchFamily="34" charset="0"/>
              <a:cs typeface="Arial" panose="020B0604020202020204" pitchFamily="34" charset="0"/>
            </a:rPr>
            <a:t>huyó</a:t>
          </a:r>
          <a:r>
            <a:rPr lang="en-GB" sz="2400" dirty="0">
              <a:effectLst/>
              <a:latin typeface="Calibri" panose="020F0502020204030204" pitchFamily="34" charset="0"/>
              <a:ea typeface="Calibri" panose="020F0502020204030204" pitchFamily="34" charset="0"/>
              <a:cs typeface="Arial" panose="020B0604020202020204" pitchFamily="34" charset="0"/>
            </a:rPr>
            <a:t>, </a:t>
          </a:r>
          <a:r>
            <a:rPr lang="en-GB" sz="2400" dirty="0" err="1">
              <a:effectLst/>
              <a:latin typeface="Calibri" panose="020F0502020204030204" pitchFamily="34" charset="0"/>
              <a:ea typeface="Calibri" panose="020F0502020204030204" pitchFamily="34" charset="0"/>
              <a:cs typeface="Arial" panose="020B0604020202020204" pitchFamily="34" charset="0"/>
            </a:rPr>
            <a:t>los</a:t>
          </a:r>
          <a:r>
            <a:rPr lang="en-GB" sz="2400" dirty="0">
              <a:effectLst/>
              <a:latin typeface="Calibri" panose="020F0502020204030204" pitchFamily="34" charset="0"/>
              <a:ea typeface="Calibri" panose="020F0502020204030204" pitchFamily="34" charset="0"/>
              <a:cs typeface="Arial" panose="020B0604020202020204" pitchFamily="34" charset="0"/>
            </a:rPr>
            <a:t> </a:t>
          </a:r>
          <a:r>
            <a:rPr lang="en-GB" sz="2400" dirty="0" err="1">
              <a:effectLst/>
              <a:latin typeface="Calibri" panose="020F0502020204030204" pitchFamily="34" charset="0"/>
              <a:ea typeface="Calibri" panose="020F0502020204030204" pitchFamily="34" charset="0"/>
              <a:cs typeface="Arial" panose="020B0604020202020204" pitchFamily="34" charset="0"/>
            </a:rPr>
            <a:t>edificios</a:t>
          </a:r>
          <a:r>
            <a:rPr lang="en-GB" sz="2400" dirty="0">
              <a:effectLst/>
              <a:latin typeface="Calibri" panose="020F0502020204030204" pitchFamily="34" charset="0"/>
              <a:ea typeface="Calibri" panose="020F0502020204030204" pitchFamily="34" charset="0"/>
              <a:cs typeface="Arial" panose="020B0604020202020204" pitchFamily="34" charset="0"/>
            </a:rPr>
            <a:t> </a:t>
          </a:r>
          <a:r>
            <a:rPr lang="en-GB" sz="2400" dirty="0" err="1">
              <a:effectLst/>
              <a:latin typeface="Calibri" panose="020F0502020204030204" pitchFamily="34" charset="0"/>
              <a:ea typeface="Calibri" panose="020F0502020204030204" pitchFamily="34" charset="0"/>
              <a:cs typeface="Arial" panose="020B0604020202020204" pitchFamily="34" charset="0"/>
            </a:rPr>
            <a:t>fueron</a:t>
          </a:r>
          <a:r>
            <a:rPr lang="en-GB" sz="2400" dirty="0">
              <a:effectLst/>
              <a:latin typeface="Calibri" panose="020F0502020204030204" pitchFamily="34" charset="0"/>
              <a:ea typeface="Calibri" panose="020F0502020204030204" pitchFamily="34" charset="0"/>
              <a:cs typeface="Arial" panose="020B0604020202020204" pitchFamily="34" charset="0"/>
            </a:rPr>
            <a:t> </a:t>
          </a:r>
          <a:r>
            <a:rPr lang="en-GB" sz="2400" dirty="0" err="1">
              <a:effectLst/>
              <a:latin typeface="Calibri" panose="020F0502020204030204" pitchFamily="34" charset="0"/>
              <a:ea typeface="Calibri" panose="020F0502020204030204" pitchFamily="34" charset="0"/>
              <a:cs typeface="Arial" panose="020B0604020202020204" pitchFamily="34" charset="0"/>
            </a:rPr>
            <a:t>destruidos</a:t>
          </a:r>
          <a:r>
            <a:rPr lang="en-GB" sz="2400" dirty="0">
              <a:effectLst/>
              <a:latin typeface="Calibri" panose="020F0502020204030204" pitchFamily="34" charset="0"/>
              <a:ea typeface="Calibri" panose="020F0502020204030204" pitchFamily="34" charset="0"/>
              <a:cs typeface="Arial" panose="020B0604020202020204" pitchFamily="34" charset="0"/>
            </a:rPr>
            <a:t> y </a:t>
          </a:r>
          <a:r>
            <a:rPr lang="en-GB" sz="2400" dirty="0" err="1">
              <a:effectLst/>
              <a:latin typeface="Calibri" panose="020F0502020204030204" pitchFamily="34" charset="0"/>
              <a:ea typeface="Calibri" panose="020F0502020204030204" pitchFamily="34" charset="0"/>
              <a:cs typeface="Arial" panose="020B0604020202020204" pitchFamily="34" charset="0"/>
            </a:rPr>
            <a:t>otras</a:t>
          </a:r>
          <a:r>
            <a:rPr lang="en-GB" sz="2400" dirty="0">
              <a:effectLst/>
              <a:latin typeface="Calibri" panose="020F0502020204030204" pitchFamily="34" charset="0"/>
              <a:ea typeface="Calibri" panose="020F0502020204030204" pitchFamily="34" charset="0"/>
              <a:cs typeface="Arial" panose="020B0604020202020204" pitchFamily="34" charset="0"/>
            </a:rPr>
            <a:t> </a:t>
          </a:r>
          <a:r>
            <a:rPr lang="en-GB" sz="2400" dirty="0" err="1">
              <a:effectLst/>
              <a:latin typeface="Calibri" panose="020F0502020204030204" pitchFamily="34" charset="0"/>
              <a:ea typeface="Calibri" panose="020F0502020204030204" pitchFamily="34" charset="0"/>
              <a:cs typeface="Arial" panose="020B0604020202020204" pitchFamily="34" charset="0"/>
            </a:rPr>
            <a:t>dificultades</a:t>
          </a:r>
          <a:r>
            <a:rPr lang="en-GB" sz="2400" dirty="0">
              <a:effectLst/>
              <a:latin typeface="Calibri" panose="020F0502020204030204" pitchFamily="34" charset="0"/>
              <a:ea typeface="Calibri" panose="020F0502020204030204" pitchFamily="34" charset="0"/>
              <a:cs typeface="Arial" panose="020B0604020202020204" pitchFamily="34" charset="0"/>
            </a:rPr>
            <a:t> que </a:t>
          </a:r>
          <a:r>
            <a:rPr lang="en-GB" sz="2400" dirty="0" err="1">
              <a:effectLst/>
              <a:latin typeface="Calibri" panose="020F0502020204030204" pitchFamily="34" charset="0"/>
              <a:ea typeface="Calibri" panose="020F0502020204030204" pitchFamily="34" charset="0"/>
              <a:cs typeface="Arial" panose="020B0604020202020204" pitchFamily="34" charset="0"/>
            </a:rPr>
            <a:t>impiden</a:t>
          </a:r>
          <a:r>
            <a:rPr lang="en-GB" sz="2400" dirty="0">
              <a:effectLst/>
              <a:latin typeface="Calibri" panose="020F0502020204030204" pitchFamily="34" charset="0"/>
              <a:ea typeface="Calibri" panose="020F0502020204030204" pitchFamily="34" charset="0"/>
              <a:cs typeface="Arial" panose="020B0604020202020204" pitchFamily="34" charset="0"/>
            </a:rPr>
            <a:t> </a:t>
          </a:r>
          <a:r>
            <a:rPr lang="en-GB" sz="2400" dirty="0" err="1">
              <a:effectLst/>
              <a:latin typeface="Calibri" panose="020F0502020204030204" pitchFamily="34" charset="0"/>
              <a:ea typeface="Calibri" panose="020F0502020204030204" pitchFamily="34" charset="0"/>
              <a:cs typeface="Arial" panose="020B0604020202020204" pitchFamily="34" charset="0"/>
            </a:rPr>
            <a:t>su</a:t>
          </a:r>
          <a:r>
            <a:rPr lang="en-GB" sz="2400" dirty="0">
              <a:effectLst/>
              <a:latin typeface="Calibri" panose="020F0502020204030204" pitchFamily="34" charset="0"/>
              <a:ea typeface="Calibri" panose="020F0502020204030204" pitchFamily="34" charset="0"/>
              <a:cs typeface="Arial" panose="020B0604020202020204" pitchFamily="34" charset="0"/>
            </a:rPr>
            <a:t> </a:t>
          </a:r>
          <a:r>
            <a:rPr lang="en-GB" sz="2400" dirty="0" err="1">
              <a:effectLst/>
              <a:latin typeface="Calibri" panose="020F0502020204030204" pitchFamily="34" charset="0"/>
              <a:ea typeface="Calibri" panose="020F0502020204030204" pitchFamily="34" charset="0"/>
              <a:cs typeface="Arial" panose="020B0604020202020204" pitchFamily="34" charset="0"/>
            </a:rPr>
            <a:t>funcionamiento</a:t>
          </a:r>
          <a:r>
            <a:rPr lang="en-GB" sz="2400" dirty="0">
              <a:effectLst/>
              <a:latin typeface="Calibri" panose="020F0502020204030204" pitchFamily="34" charset="0"/>
              <a:ea typeface="Calibri" panose="020F0502020204030204" pitchFamily="34" charset="0"/>
              <a:cs typeface="Arial" panose="020B0604020202020204" pitchFamily="34" charset="0"/>
            </a:rPr>
            <a:t>. </a:t>
          </a:r>
          <a:endParaRPr lang="en-US" sz="2400" dirty="0"/>
        </a:p>
      </dgm:t>
    </dgm:pt>
    <dgm:pt modelId="{44C55780-4C9D-44CC-A150-73889AAAFCAE}" type="parTrans" cxnId="{1BCDDA6A-B079-4764-ABC0-7A528BB39448}">
      <dgm:prSet/>
      <dgm:spPr/>
      <dgm:t>
        <a:bodyPr/>
        <a:lstStyle/>
        <a:p>
          <a:endParaRPr lang="en-US"/>
        </a:p>
      </dgm:t>
    </dgm:pt>
    <dgm:pt modelId="{9236DD06-6B2F-4A90-B5E8-03270B63356E}" type="sibTrans" cxnId="{1BCDDA6A-B079-4764-ABC0-7A528BB39448}">
      <dgm:prSet/>
      <dgm:spPr/>
      <dgm:t>
        <a:bodyPr/>
        <a:lstStyle/>
        <a:p>
          <a:endParaRPr lang="en-US"/>
        </a:p>
      </dgm:t>
    </dgm:pt>
    <dgm:pt modelId="{8DED31E9-E141-44A1-9AEC-F5BB878FE575}">
      <dgm:prSet custT="1"/>
      <dgm:spPr/>
      <dgm:t>
        <a:bodyPr/>
        <a:lstStyle/>
        <a:p>
          <a:r>
            <a:rPr lang="en-GB" sz="2400" b="1" dirty="0" err="1">
              <a:solidFill>
                <a:srgbClr val="0070C0"/>
              </a:solidFill>
              <a:effectLst/>
              <a:latin typeface="Calibri" panose="020F0502020204030204" pitchFamily="34" charset="0"/>
              <a:ea typeface="Calibri" panose="020F0502020204030204" pitchFamily="34" charset="0"/>
              <a:cs typeface="Arial" panose="020B0604020202020204" pitchFamily="34" charset="0"/>
            </a:rPr>
            <a:t>Violencia</a:t>
          </a:r>
          <a:r>
            <a:rPr lang="en-GB"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 </a:t>
          </a:r>
          <a:r>
            <a:rPr lang="en-GB" sz="2400" b="1" dirty="0" err="1">
              <a:solidFill>
                <a:srgbClr val="0070C0"/>
              </a:solidFill>
              <a:effectLst/>
              <a:latin typeface="Calibri" panose="020F0502020204030204" pitchFamily="34" charset="0"/>
              <a:ea typeface="Calibri" panose="020F0502020204030204" pitchFamily="34" charset="0"/>
              <a:cs typeface="Arial" panose="020B0604020202020204" pitchFamily="34" charset="0"/>
            </a:rPr>
            <a:t>explotación</a:t>
          </a:r>
          <a:r>
            <a:rPr lang="en-GB"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 y </a:t>
          </a:r>
          <a:r>
            <a:rPr lang="en-GB" sz="2400" b="1" dirty="0" err="1">
              <a:solidFill>
                <a:srgbClr val="0070C0"/>
              </a:solidFill>
              <a:effectLst/>
              <a:latin typeface="Calibri" panose="020F0502020204030204" pitchFamily="34" charset="0"/>
              <a:ea typeface="Calibri" panose="020F0502020204030204" pitchFamily="34" charset="0"/>
              <a:cs typeface="Arial" panose="020B0604020202020204" pitchFamily="34" charset="0"/>
            </a:rPr>
            <a:t>abuso</a:t>
          </a:r>
          <a:r>
            <a:rPr lang="en-GB"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 </a:t>
          </a:r>
          <a:r>
            <a:rPr lang="en-GB" sz="2400" dirty="0">
              <a:effectLst/>
              <a:latin typeface="Calibri" panose="020F0502020204030204" pitchFamily="34" charset="0"/>
              <a:ea typeface="Calibri" panose="020F0502020204030204" pitchFamily="34" charset="0"/>
              <a:cs typeface="Arial" panose="020B0604020202020204" pitchFamily="34" charset="0"/>
            </a:rPr>
            <a:t>hay un mayor </a:t>
          </a:r>
          <a:r>
            <a:rPr lang="en-GB" sz="2400" dirty="0" err="1">
              <a:effectLst/>
              <a:latin typeface="Calibri" panose="020F0502020204030204" pitchFamily="34" charset="0"/>
              <a:ea typeface="Calibri" panose="020F0502020204030204" pitchFamily="34" charset="0"/>
              <a:cs typeface="Arial" panose="020B0604020202020204" pitchFamily="34" charset="0"/>
            </a:rPr>
            <a:t>riesgo</a:t>
          </a:r>
          <a:r>
            <a:rPr lang="en-GB" sz="2400" dirty="0">
              <a:effectLst/>
              <a:latin typeface="Calibri" panose="020F0502020204030204" pitchFamily="34" charset="0"/>
              <a:ea typeface="Calibri" panose="020F0502020204030204" pitchFamily="34" charset="0"/>
              <a:cs typeface="Arial" panose="020B0604020202020204" pitchFamily="34" charset="0"/>
            </a:rPr>
            <a:t> de </a:t>
          </a:r>
          <a:r>
            <a:rPr lang="en-GB" sz="2400" dirty="0" err="1">
              <a:effectLst/>
              <a:latin typeface="Calibri" panose="020F0502020204030204" pitchFamily="34" charset="0"/>
              <a:ea typeface="Calibri" panose="020F0502020204030204" pitchFamily="34" charset="0"/>
              <a:cs typeface="Arial" panose="020B0604020202020204" pitchFamily="34" charset="0"/>
            </a:rPr>
            <a:t>violencia</a:t>
          </a:r>
          <a:r>
            <a:rPr lang="en-GB" sz="2400" dirty="0">
              <a:effectLst/>
              <a:latin typeface="Calibri" panose="020F0502020204030204" pitchFamily="34" charset="0"/>
              <a:ea typeface="Calibri" panose="020F0502020204030204" pitchFamily="34" charset="0"/>
              <a:cs typeface="Arial" panose="020B0604020202020204" pitchFamily="34" charset="0"/>
            </a:rPr>
            <a:t>  </a:t>
          </a:r>
          <a:r>
            <a:rPr lang="en-GB" sz="2400" dirty="0" err="1">
              <a:effectLst/>
              <a:latin typeface="Calibri" panose="020F0502020204030204" pitchFamily="34" charset="0"/>
              <a:ea typeface="Calibri" panose="020F0502020204030204" pitchFamily="34" charset="0"/>
              <a:cs typeface="Arial" panose="020B0604020202020204" pitchFamily="34" charset="0"/>
            </a:rPr>
            <a:t>cuando</a:t>
          </a:r>
          <a:r>
            <a:rPr lang="en-GB" sz="2400" dirty="0">
              <a:effectLst/>
              <a:latin typeface="Calibri" panose="020F0502020204030204" pitchFamily="34" charset="0"/>
              <a:ea typeface="Calibri" panose="020F0502020204030204" pitchFamily="34" charset="0"/>
              <a:cs typeface="Arial" panose="020B0604020202020204" pitchFamily="34" charset="0"/>
            </a:rPr>
            <a:t> </a:t>
          </a:r>
          <a:r>
            <a:rPr lang="en-GB" sz="2400" dirty="0" err="1">
              <a:effectLst/>
              <a:latin typeface="Calibri" panose="020F0502020204030204" pitchFamily="34" charset="0"/>
              <a:ea typeface="Calibri" panose="020F0502020204030204" pitchFamily="34" charset="0"/>
              <a:cs typeface="Arial" panose="020B0604020202020204" pitchFamily="34" charset="0"/>
            </a:rPr>
            <a:t>los</a:t>
          </a:r>
          <a:r>
            <a:rPr lang="en-GB" sz="2400" dirty="0">
              <a:effectLst/>
              <a:latin typeface="Calibri" panose="020F0502020204030204" pitchFamily="34" charset="0"/>
              <a:ea typeface="Calibri" panose="020F0502020204030204" pitchFamily="34" charset="0"/>
              <a:cs typeface="Arial" panose="020B0604020202020204" pitchFamily="34" charset="0"/>
            </a:rPr>
            <a:t> </a:t>
          </a:r>
          <a:r>
            <a:rPr lang="en-GB" sz="2400" dirty="0" err="1">
              <a:effectLst/>
              <a:latin typeface="Calibri" panose="020F0502020204030204" pitchFamily="34" charset="0"/>
              <a:ea typeface="Calibri" panose="020F0502020204030204" pitchFamily="34" charset="0"/>
              <a:cs typeface="Arial" panose="020B0604020202020204" pitchFamily="34" charset="0"/>
            </a:rPr>
            <a:t>sistemas</a:t>
          </a:r>
          <a:r>
            <a:rPr lang="en-GB" sz="2400" dirty="0">
              <a:effectLst/>
              <a:latin typeface="Calibri" panose="020F0502020204030204" pitchFamily="34" charset="0"/>
              <a:ea typeface="Calibri" panose="020F0502020204030204" pitchFamily="34" charset="0"/>
              <a:cs typeface="Arial" panose="020B0604020202020204" pitchFamily="34" charset="0"/>
            </a:rPr>
            <a:t> de </a:t>
          </a:r>
          <a:r>
            <a:rPr lang="en-GB" sz="2400" dirty="0" err="1">
              <a:effectLst/>
              <a:latin typeface="Calibri" panose="020F0502020204030204" pitchFamily="34" charset="0"/>
              <a:ea typeface="Calibri" panose="020F0502020204030204" pitchFamily="34" charset="0"/>
              <a:cs typeface="Arial" panose="020B0604020202020204" pitchFamily="34" charset="0"/>
            </a:rPr>
            <a:t>protección</a:t>
          </a:r>
          <a:r>
            <a:rPr lang="en-GB" sz="2400" dirty="0">
              <a:effectLst/>
              <a:latin typeface="Calibri" panose="020F0502020204030204" pitchFamily="34" charset="0"/>
              <a:ea typeface="Calibri" panose="020F0502020204030204" pitchFamily="34" charset="0"/>
              <a:cs typeface="Arial" panose="020B0604020202020204" pitchFamily="34" charset="0"/>
            </a:rPr>
            <a:t> y </a:t>
          </a:r>
          <a:r>
            <a:rPr lang="en-GB" sz="2400" dirty="0" err="1">
              <a:effectLst/>
              <a:latin typeface="Calibri" panose="020F0502020204030204" pitchFamily="34" charset="0"/>
              <a:ea typeface="Calibri" panose="020F0502020204030204" pitchFamily="34" charset="0"/>
              <a:cs typeface="Arial" panose="020B0604020202020204" pitchFamily="34" charset="0"/>
            </a:rPr>
            <a:t>apoyo</a:t>
          </a:r>
          <a:r>
            <a:rPr lang="en-GB" sz="2400" dirty="0">
              <a:effectLst/>
              <a:latin typeface="Calibri" panose="020F0502020204030204" pitchFamily="34" charset="0"/>
              <a:ea typeface="Calibri" panose="020F0502020204030204" pitchFamily="34" charset="0"/>
              <a:cs typeface="Arial" panose="020B0604020202020204" pitchFamily="34" charset="0"/>
            </a:rPr>
            <a:t> de las </a:t>
          </a:r>
          <a:r>
            <a:rPr lang="en-GB" sz="2400" dirty="0" err="1">
              <a:effectLst/>
              <a:latin typeface="Calibri" panose="020F0502020204030204" pitchFamily="34" charset="0"/>
              <a:ea typeface="Calibri" panose="020F0502020204030204" pitchFamily="34" charset="0"/>
              <a:cs typeface="Arial" panose="020B0604020202020204" pitchFamily="34" charset="0"/>
            </a:rPr>
            <a:t>víctimas</a:t>
          </a:r>
          <a:r>
            <a:rPr lang="en-GB" sz="2400" dirty="0">
              <a:effectLst/>
              <a:latin typeface="Calibri" panose="020F0502020204030204" pitchFamily="34" charset="0"/>
              <a:ea typeface="Calibri" panose="020F0502020204030204" pitchFamily="34" charset="0"/>
              <a:cs typeface="Arial" panose="020B0604020202020204" pitchFamily="34" charset="0"/>
            </a:rPr>
            <a:t> </a:t>
          </a:r>
          <a:r>
            <a:rPr lang="en-GB" sz="2400" dirty="0" err="1">
              <a:effectLst/>
              <a:latin typeface="Calibri" panose="020F0502020204030204" pitchFamily="34" charset="0"/>
              <a:ea typeface="Calibri" panose="020F0502020204030204" pitchFamily="34" charset="0"/>
              <a:cs typeface="Arial" panose="020B0604020202020204" pitchFamily="34" charset="0"/>
            </a:rPr>
            <a:t>desaparecen</a:t>
          </a:r>
          <a:endParaRPr lang="en-US" sz="2400" dirty="0"/>
        </a:p>
      </dgm:t>
    </dgm:pt>
    <dgm:pt modelId="{66A14EA4-92CE-4319-9477-A24DA85C1614}" type="parTrans" cxnId="{CC8F5568-1470-4A97-B1BC-C90EF6807C31}">
      <dgm:prSet/>
      <dgm:spPr/>
      <dgm:t>
        <a:bodyPr/>
        <a:lstStyle/>
        <a:p>
          <a:endParaRPr lang="en-US"/>
        </a:p>
      </dgm:t>
    </dgm:pt>
    <dgm:pt modelId="{73805B54-9281-4BFA-B009-F2055E3D2117}" type="sibTrans" cxnId="{CC8F5568-1470-4A97-B1BC-C90EF6807C31}">
      <dgm:prSet/>
      <dgm:spPr/>
      <dgm:t>
        <a:bodyPr/>
        <a:lstStyle/>
        <a:p>
          <a:endParaRPr lang="en-US"/>
        </a:p>
      </dgm:t>
    </dgm:pt>
    <dgm:pt modelId="{D3B0F1CB-75E1-4AA1-9F2E-24CB387E4A1C}">
      <dgm:prSet custT="1"/>
      <dgm:spPr/>
      <dgm:t>
        <a:bodyPr/>
        <a:lstStyle/>
        <a:p>
          <a:r>
            <a:rPr lang="en-GB" sz="2400" b="1" dirty="0" err="1">
              <a:solidFill>
                <a:srgbClr val="0070C0"/>
              </a:solidFill>
              <a:latin typeface="Calibri" panose="020F0502020204030204" pitchFamily="34" charset="0"/>
              <a:ea typeface="Calibri" panose="020F0502020204030204" pitchFamily="34" charset="0"/>
              <a:cs typeface="Arial" panose="020B0604020202020204" pitchFamily="34" charset="0"/>
            </a:rPr>
            <a:t>Pérdida</a:t>
          </a:r>
          <a:r>
            <a:rPr lang="en-GB" sz="2400" b="1" dirty="0">
              <a:solidFill>
                <a:srgbClr val="0070C0"/>
              </a:solidFill>
              <a:latin typeface="Calibri" panose="020F0502020204030204" pitchFamily="34" charset="0"/>
              <a:ea typeface="Calibri" panose="020F0502020204030204" pitchFamily="34" charset="0"/>
              <a:cs typeface="Arial" panose="020B0604020202020204" pitchFamily="34" charset="0"/>
            </a:rPr>
            <a:t> de </a:t>
          </a:r>
          <a:r>
            <a:rPr lang="en-GB" sz="2400" b="1" dirty="0" err="1">
              <a:solidFill>
                <a:srgbClr val="0070C0"/>
              </a:solidFill>
              <a:latin typeface="Calibri" panose="020F0502020204030204" pitchFamily="34" charset="0"/>
              <a:ea typeface="Calibri" panose="020F0502020204030204" pitchFamily="34" charset="0"/>
              <a:cs typeface="Arial" panose="020B0604020202020204" pitchFamily="34" charset="0"/>
            </a:rPr>
            <a:t>los</a:t>
          </a:r>
          <a:r>
            <a:rPr lang="en-GB" sz="2400" b="1" dirty="0">
              <a:solidFill>
                <a:srgbClr val="0070C0"/>
              </a:solidFill>
              <a:latin typeface="Calibri" panose="020F0502020204030204" pitchFamily="34" charset="0"/>
              <a:ea typeface="Calibri" panose="020F0502020204030204" pitchFamily="34" charset="0"/>
              <a:cs typeface="Arial" panose="020B0604020202020204" pitchFamily="34" charset="0"/>
            </a:rPr>
            <a:t> </a:t>
          </a:r>
          <a:r>
            <a:rPr lang="en-GB" sz="2400" b="1" dirty="0" err="1">
              <a:solidFill>
                <a:srgbClr val="0070C0"/>
              </a:solidFill>
              <a:latin typeface="Calibri" panose="020F0502020204030204" pitchFamily="34" charset="0"/>
              <a:ea typeface="Calibri" panose="020F0502020204030204" pitchFamily="34" charset="0"/>
              <a:cs typeface="Arial" panose="020B0604020202020204" pitchFamily="34" charset="0"/>
            </a:rPr>
            <a:t>medios</a:t>
          </a:r>
          <a:r>
            <a:rPr lang="en-GB" sz="2400" b="1" dirty="0">
              <a:solidFill>
                <a:srgbClr val="0070C0"/>
              </a:solidFill>
              <a:latin typeface="Calibri" panose="020F0502020204030204" pitchFamily="34" charset="0"/>
              <a:ea typeface="Calibri" panose="020F0502020204030204" pitchFamily="34" charset="0"/>
              <a:cs typeface="Arial" panose="020B0604020202020204" pitchFamily="34" charset="0"/>
            </a:rPr>
            <a:t> de </a:t>
          </a:r>
          <a:r>
            <a:rPr lang="en-GB" sz="2400" b="1" dirty="0" err="1">
              <a:solidFill>
                <a:srgbClr val="0070C0"/>
              </a:solidFill>
              <a:latin typeface="Calibri" panose="020F0502020204030204" pitchFamily="34" charset="0"/>
              <a:ea typeface="Calibri" panose="020F0502020204030204" pitchFamily="34" charset="0"/>
              <a:cs typeface="Arial" panose="020B0604020202020204" pitchFamily="34" charset="0"/>
            </a:rPr>
            <a:t>subsistencia</a:t>
          </a:r>
          <a:r>
            <a:rPr lang="en-GB" sz="2400" b="1" dirty="0">
              <a:solidFill>
                <a:srgbClr val="0070C0"/>
              </a:solidFill>
              <a:latin typeface="Calibri" panose="020F0502020204030204" pitchFamily="34" charset="0"/>
              <a:ea typeface="Calibri" panose="020F0502020204030204" pitchFamily="34" charset="0"/>
              <a:cs typeface="Arial" panose="020B0604020202020204" pitchFamily="34" charset="0"/>
            </a:rPr>
            <a:t>:</a:t>
          </a:r>
          <a:r>
            <a:rPr lang="en-GB" sz="2400" dirty="0">
              <a:solidFill>
                <a:srgbClr val="0070C0"/>
              </a:solidFill>
              <a:latin typeface="Calibri" panose="020F0502020204030204" pitchFamily="34" charset="0"/>
              <a:ea typeface="Calibri" panose="020F0502020204030204" pitchFamily="34" charset="0"/>
              <a:cs typeface="Arial" panose="020B0604020202020204" pitchFamily="34" charset="0"/>
            </a:rPr>
            <a:t> </a:t>
          </a:r>
          <a:r>
            <a:rPr lang="en-GB" sz="2400" dirty="0" err="1">
              <a:latin typeface="Calibri" panose="020F0502020204030204" pitchFamily="34" charset="0"/>
              <a:ea typeface="Calibri" panose="020F0502020204030204" pitchFamily="34" charset="0"/>
              <a:cs typeface="Arial" panose="020B0604020202020204" pitchFamily="34" charset="0"/>
            </a:rPr>
            <a:t>los</a:t>
          </a:r>
          <a:r>
            <a:rPr lang="en-GB" sz="2400" dirty="0">
              <a:latin typeface="Calibri" panose="020F0502020204030204" pitchFamily="34" charset="0"/>
              <a:ea typeface="Calibri" panose="020F0502020204030204" pitchFamily="34" charset="0"/>
              <a:cs typeface="Arial" panose="020B0604020202020204" pitchFamily="34" charset="0"/>
            </a:rPr>
            <a:t> </a:t>
          </a:r>
          <a:r>
            <a:rPr lang="en-GB" sz="2400" dirty="0" err="1">
              <a:latin typeface="Calibri" panose="020F0502020204030204" pitchFamily="34" charset="0"/>
              <a:ea typeface="Calibri" panose="020F0502020204030204" pitchFamily="34" charset="0"/>
              <a:cs typeface="Arial" panose="020B0604020202020204" pitchFamily="34" charset="0"/>
            </a:rPr>
            <a:t>medios</a:t>
          </a:r>
          <a:r>
            <a:rPr lang="en-GB" sz="2400" dirty="0">
              <a:latin typeface="Calibri" panose="020F0502020204030204" pitchFamily="34" charset="0"/>
              <a:ea typeface="Calibri" panose="020F0502020204030204" pitchFamily="34" charset="0"/>
              <a:cs typeface="Arial" panose="020B0604020202020204" pitchFamily="34" charset="0"/>
            </a:rPr>
            <a:t> de </a:t>
          </a:r>
          <a:r>
            <a:rPr lang="en-GB" sz="2400" dirty="0" err="1">
              <a:latin typeface="Calibri" panose="020F0502020204030204" pitchFamily="34" charset="0"/>
              <a:ea typeface="Calibri" panose="020F0502020204030204" pitchFamily="34" charset="0"/>
              <a:cs typeface="Arial" panose="020B0604020202020204" pitchFamily="34" charset="0"/>
            </a:rPr>
            <a:t>subsistencia</a:t>
          </a:r>
          <a:r>
            <a:rPr lang="en-GB" sz="2400" dirty="0">
              <a:latin typeface="Calibri" panose="020F0502020204030204" pitchFamily="34" charset="0"/>
              <a:ea typeface="Calibri" panose="020F0502020204030204" pitchFamily="34" charset="0"/>
              <a:cs typeface="Arial" panose="020B0604020202020204" pitchFamily="34" charset="0"/>
            </a:rPr>
            <a:t> se </a:t>
          </a:r>
          <a:r>
            <a:rPr lang="en-GB" sz="2400" dirty="0" err="1">
              <a:latin typeface="Calibri" panose="020F0502020204030204" pitchFamily="34" charset="0"/>
              <a:ea typeface="Calibri" panose="020F0502020204030204" pitchFamily="34" charset="0"/>
              <a:cs typeface="Arial" panose="020B0604020202020204" pitchFamily="34" charset="0"/>
            </a:rPr>
            <a:t>pierden</a:t>
          </a:r>
          <a:r>
            <a:rPr lang="en-GB" sz="2400" dirty="0">
              <a:latin typeface="Calibri" panose="020F0502020204030204" pitchFamily="34" charset="0"/>
              <a:ea typeface="Calibri" panose="020F0502020204030204" pitchFamily="34" charset="0"/>
              <a:cs typeface="Arial" panose="020B0604020202020204" pitchFamily="34" charset="0"/>
            </a:rPr>
            <a:t> y las poblaciónes </a:t>
          </a:r>
          <a:r>
            <a:rPr lang="en-GB" sz="2400" dirty="0" err="1">
              <a:latin typeface="Calibri" panose="020F0502020204030204" pitchFamily="34" charset="0"/>
              <a:ea typeface="Calibri" panose="020F0502020204030204" pitchFamily="34" charset="0"/>
              <a:cs typeface="Arial" panose="020B0604020202020204" pitchFamily="34" charset="0"/>
            </a:rPr>
            <a:t>afectadas</a:t>
          </a:r>
          <a:r>
            <a:rPr lang="en-GB" sz="2400" dirty="0">
              <a:latin typeface="Calibri" panose="020F0502020204030204" pitchFamily="34" charset="0"/>
              <a:ea typeface="Calibri" panose="020F0502020204030204" pitchFamily="34" charset="0"/>
              <a:cs typeface="Arial" panose="020B0604020202020204" pitchFamily="34" charset="0"/>
            </a:rPr>
            <a:t> se </a:t>
          </a:r>
          <a:r>
            <a:rPr lang="en-GB" sz="2400" dirty="0" err="1">
              <a:latin typeface="Calibri" panose="020F0502020204030204" pitchFamily="34" charset="0"/>
              <a:ea typeface="Calibri" panose="020F0502020204030204" pitchFamily="34" charset="0"/>
              <a:cs typeface="Arial" panose="020B0604020202020204" pitchFamily="34" charset="0"/>
            </a:rPr>
            <a:t>ven</a:t>
          </a:r>
          <a:r>
            <a:rPr lang="en-GB" sz="2400" dirty="0">
              <a:latin typeface="Calibri" panose="020F0502020204030204" pitchFamily="34" charset="0"/>
              <a:ea typeface="Calibri" panose="020F0502020204030204" pitchFamily="34" charset="0"/>
              <a:cs typeface="Arial" panose="020B0604020202020204" pitchFamily="34" charset="0"/>
            </a:rPr>
            <a:t> </a:t>
          </a:r>
          <a:r>
            <a:rPr lang="en-GB" sz="2400" dirty="0" err="1">
              <a:latin typeface="Calibri" panose="020F0502020204030204" pitchFamily="34" charset="0"/>
              <a:ea typeface="Calibri" panose="020F0502020204030204" pitchFamily="34" charset="0"/>
              <a:cs typeface="Arial" panose="020B0604020202020204" pitchFamily="34" charset="0"/>
            </a:rPr>
            <a:t>obligadas</a:t>
          </a:r>
          <a:r>
            <a:rPr lang="en-GB" sz="2400" dirty="0">
              <a:latin typeface="Calibri" panose="020F0502020204030204" pitchFamily="34" charset="0"/>
              <a:ea typeface="Calibri" panose="020F0502020204030204" pitchFamily="34" charset="0"/>
              <a:cs typeface="Arial" panose="020B0604020202020204" pitchFamily="34" charset="0"/>
            </a:rPr>
            <a:t> a </a:t>
          </a:r>
          <a:r>
            <a:rPr lang="en-GB" sz="2400" dirty="0" err="1">
              <a:latin typeface="Calibri" panose="020F0502020204030204" pitchFamily="34" charset="0"/>
              <a:ea typeface="Calibri" panose="020F0502020204030204" pitchFamily="34" charset="0"/>
              <a:cs typeface="Arial" panose="020B0604020202020204" pitchFamily="34" charset="0"/>
            </a:rPr>
            <a:t>recurrir</a:t>
          </a:r>
          <a:r>
            <a:rPr lang="en-GB" sz="2400" dirty="0">
              <a:latin typeface="Calibri" panose="020F0502020204030204" pitchFamily="34" charset="0"/>
              <a:ea typeface="Calibri" panose="020F0502020204030204" pitchFamily="34" charset="0"/>
              <a:cs typeface="Arial" panose="020B0604020202020204" pitchFamily="34" charset="0"/>
            </a:rPr>
            <a:t> a </a:t>
          </a:r>
          <a:r>
            <a:rPr lang="en-GB" sz="2400" dirty="0" err="1">
              <a:latin typeface="Calibri" panose="020F0502020204030204" pitchFamily="34" charset="0"/>
              <a:ea typeface="Calibri" panose="020F0502020204030204" pitchFamily="34" charset="0"/>
              <a:cs typeface="Arial" panose="020B0604020202020204" pitchFamily="34" charset="0"/>
            </a:rPr>
            <a:t>mecanismos</a:t>
          </a:r>
          <a:r>
            <a:rPr lang="en-GB" sz="2400" dirty="0">
              <a:latin typeface="Calibri" panose="020F0502020204030204" pitchFamily="34" charset="0"/>
              <a:ea typeface="Calibri" panose="020F0502020204030204" pitchFamily="34" charset="0"/>
              <a:cs typeface="Arial" panose="020B0604020202020204" pitchFamily="34" charset="0"/>
            </a:rPr>
            <a:t> de </a:t>
          </a:r>
          <a:r>
            <a:rPr lang="en-GB" sz="2400" dirty="0" err="1">
              <a:latin typeface="Calibri" panose="020F0502020204030204" pitchFamily="34" charset="0"/>
              <a:ea typeface="Calibri" panose="020F0502020204030204" pitchFamily="34" charset="0"/>
              <a:cs typeface="Arial" panose="020B0604020202020204" pitchFamily="34" charset="0"/>
            </a:rPr>
            <a:t>defensa</a:t>
          </a:r>
          <a:r>
            <a:rPr lang="en-GB" sz="2400" dirty="0">
              <a:latin typeface="Calibri" panose="020F0502020204030204" pitchFamily="34" charset="0"/>
              <a:ea typeface="Calibri" panose="020F0502020204030204" pitchFamily="34" charset="0"/>
              <a:cs typeface="Arial" panose="020B0604020202020204" pitchFamily="34" charset="0"/>
            </a:rPr>
            <a:t> </a:t>
          </a:r>
          <a:r>
            <a:rPr lang="en-GB" sz="2400" dirty="0" err="1">
              <a:latin typeface="Calibri" panose="020F0502020204030204" pitchFamily="34" charset="0"/>
              <a:ea typeface="Calibri" panose="020F0502020204030204" pitchFamily="34" charset="0"/>
              <a:cs typeface="Arial" panose="020B0604020202020204" pitchFamily="34" charset="0"/>
            </a:rPr>
            <a:t>negativos</a:t>
          </a:r>
          <a:r>
            <a:rPr lang="en-GB" sz="2400" dirty="0">
              <a:latin typeface="Calibri" panose="020F0502020204030204" pitchFamily="34" charset="0"/>
              <a:ea typeface="Calibri" panose="020F0502020204030204" pitchFamily="34" charset="0"/>
              <a:cs typeface="Arial" panose="020B0604020202020204" pitchFamily="34" charset="0"/>
            </a:rPr>
            <a:t> </a:t>
          </a:r>
          <a:r>
            <a:rPr lang="en-GB" sz="2400" b="1"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a:t>
          </a:r>
          <a:r>
            <a:rPr lang="en-GB" sz="2400" b="1" i="1" dirty="0" err="1">
              <a:effectLst/>
              <a:highlight>
                <a:srgbClr val="FFFF00"/>
              </a:highlight>
              <a:latin typeface="Calibri" panose="020F0502020204030204" pitchFamily="34" charset="0"/>
              <a:ea typeface="Calibri" panose="020F0502020204030204" pitchFamily="34" charset="0"/>
              <a:cs typeface="Arial" panose="020B0604020202020204" pitchFamily="34" charset="0"/>
            </a:rPr>
            <a:t>por</a:t>
          </a:r>
          <a:r>
            <a:rPr lang="en-GB" sz="2400" b="1"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 </a:t>
          </a:r>
          <a:r>
            <a:rPr lang="en-GB" sz="2400" b="1" i="1" dirty="0" err="1">
              <a:effectLst/>
              <a:highlight>
                <a:srgbClr val="FFFF00"/>
              </a:highlight>
              <a:latin typeface="Calibri" panose="020F0502020204030204" pitchFamily="34" charset="0"/>
              <a:ea typeface="Calibri" panose="020F0502020204030204" pitchFamily="34" charset="0"/>
              <a:cs typeface="Arial" panose="020B0604020202020204" pitchFamily="34" charset="0"/>
            </a:rPr>
            <a:t>ejemplo</a:t>
          </a:r>
          <a:r>
            <a:rPr lang="en-GB" sz="2400" b="1"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 xxx.) </a:t>
          </a:r>
          <a:endParaRPr lang="en-US" sz="2400" dirty="0">
            <a:highlight>
              <a:srgbClr val="FFFF00"/>
            </a:highlight>
          </a:endParaRPr>
        </a:p>
      </dgm:t>
    </dgm:pt>
    <dgm:pt modelId="{10F67BC5-1C11-4FAE-91F2-F4446D9752B5}" type="parTrans" cxnId="{0938D466-71A9-4C5A-B587-D6D34E26ACD5}">
      <dgm:prSet/>
      <dgm:spPr/>
      <dgm:t>
        <a:bodyPr/>
        <a:lstStyle/>
        <a:p>
          <a:endParaRPr lang="en-US"/>
        </a:p>
      </dgm:t>
    </dgm:pt>
    <dgm:pt modelId="{CF63BEA3-31B1-4E2E-BF0B-81F89CCCE254}" type="sibTrans" cxnId="{0938D466-71A9-4C5A-B587-D6D34E26ACD5}">
      <dgm:prSet/>
      <dgm:spPr/>
      <dgm:t>
        <a:bodyPr/>
        <a:lstStyle/>
        <a:p>
          <a:endParaRPr lang="en-US"/>
        </a:p>
      </dgm:t>
    </dgm:pt>
    <dgm:pt modelId="{D923E5D1-577B-3947-A14C-B638CEC6DB51}">
      <dgm:prSet custT="1"/>
      <dgm:spPr/>
      <dgm:t>
        <a:bodyPr/>
        <a:lstStyle/>
        <a:p>
          <a:pPr>
            <a:buFont typeface="Symbol" panose="05050102010706020507" pitchFamily="18" charset="2"/>
            <a:buChar char=""/>
          </a:pPr>
          <a:r>
            <a:rPr lang="en-GB" sz="2400" b="1" dirty="0" err="1">
              <a:solidFill>
                <a:srgbClr val="0070C0"/>
              </a:solidFill>
              <a:latin typeface="Calibri" panose="020F0502020204030204" pitchFamily="34" charset="0"/>
              <a:ea typeface="Calibri" panose="020F0502020204030204" pitchFamily="34" charset="0"/>
              <a:cs typeface="Arial" panose="020B0604020202020204" pitchFamily="34" charset="0"/>
            </a:rPr>
            <a:t>Reducción</a:t>
          </a:r>
          <a:r>
            <a:rPr lang="en-GB" sz="2400" b="1" dirty="0">
              <a:solidFill>
                <a:srgbClr val="0070C0"/>
              </a:solidFill>
              <a:latin typeface="Calibri" panose="020F0502020204030204" pitchFamily="34" charset="0"/>
              <a:ea typeface="Calibri" panose="020F0502020204030204" pitchFamily="34" charset="0"/>
              <a:cs typeface="Arial" panose="020B0604020202020204" pitchFamily="34" charset="0"/>
            </a:rPr>
            <a:t> de </a:t>
          </a:r>
          <a:r>
            <a:rPr lang="en-GB" sz="2400" b="1" dirty="0" err="1">
              <a:solidFill>
                <a:srgbClr val="0070C0"/>
              </a:solidFill>
              <a:latin typeface="Calibri" panose="020F0502020204030204" pitchFamily="34" charset="0"/>
              <a:ea typeface="Calibri" panose="020F0502020204030204" pitchFamily="34" charset="0"/>
              <a:cs typeface="Arial" panose="020B0604020202020204" pitchFamily="34" charset="0"/>
            </a:rPr>
            <a:t>recursos</a:t>
          </a:r>
          <a:r>
            <a:rPr lang="en-GB" sz="2400" b="1" dirty="0">
              <a:solidFill>
                <a:srgbClr val="0070C0"/>
              </a:solidFill>
              <a:latin typeface="Calibri" panose="020F0502020204030204" pitchFamily="34" charset="0"/>
              <a:ea typeface="Calibri" panose="020F0502020204030204" pitchFamily="34" charset="0"/>
              <a:cs typeface="Arial" panose="020B0604020202020204" pitchFamily="34" charset="0"/>
            </a:rPr>
            <a:t>: </a:t>
          </a:r>
          <a:r>
            <a:rPr lang="es-MX" sz="2400" dirty="0">
              <a:latin typeface="Calibri" panose="020F0502020204030204" pitchFamily="34" charset="0"/>
              <a:cs typeface="Arial" panose="020B0604020202020204" pitchFamily="34" charset="0"/>
            </a:rPr>
            <a:t>A nivel nacional, los recursos pueden ser desviados hacia la respuesta inmediata a la crisis.</a:t>
          </a:r>
          <a:endParaRPr lang="en-US" sz="2400" dirty="0"/>
        </a:p>
      </dgm:t>
    </dgm:pt>
    <dgm:pt modelId="{CFF341B2-506F-514C-BA20-119E63C5F3B3}" type="parTrans" cxnId="{ABF96AA7-4E47-764F-810A-FF660411EF91}">
      <dgm:prSet/>
      <dgm:spPr/>
      <dgm:t>
        <a:bodyPr/>
        <a:lstStyle/>
        <a:p>
          <a:endParaRPr lang="en-US"/>
        </a:p>
      </dgm:t>
    </dgm:pt>
    <dgm:pt modelId="{9397D06B-6578-4A4A-BF09-A3E9C1281B63}" type="sibTrans" cxnId="{ABF96AA7-4E47-764F-810A-FF660411EF91}">
      <dgm:prSet/>
      <dgm:spPr/>
      <dgm:t>
        <a:bodyPr/>
        <a:lstStyle/>
        <a:p>
          <a:endParaRPr lang="en-US"/>
        </a:p>
      </dgm:t>
    </dgm:pt>
    <dgm:pt modelId="{170F63A6-99E5-4534-A8F7-0C01ADA5E9A3}" type="pres">
      <dgm:prSet presAssocID="{26AF93D3-1EB7-46F3-855C-E38D88375E5E}" presName="vert0" presStyleCnt="0">
        <dgm:presLayoutVars>
          <dgm:dir/>
          <dgm:animOne val="branch"/>
          <dgm:animLvl val="lvl"/>
        </dgm:presLayoutVars>
      </dgm:prSet>
      <dgm:spPr/>
    </dgm:pt>
    <dgm:pt modelId="{6E6EF9CE-5F90-4445-A1AA-11D2C8E1415F}" type="pres">
      <dgm:prSet presAssocID="{65812ED8-C985-4051-96BB-B2BE6B749AA5}" presName="thickLine" presStyleLbl="alignNode1" presStyleIdx="0" presStyleCnt="4"/>
      <dgm:spPr/>
    </dgm:pt>
    <dgm:pt modelId="{9B7865BE-7323-4A93-893E-32F543F6E416}" type="pres">
      <dgm:prSet presAssocID="{65812ED8-C985-4051-96BB-B2BE6B749AA5}" presName="horz1" presStyleCnt="0"/>
      <dgm:spPr/>
    </dgm:pt>
    <dgm:pt modelId="{4BA0DC15-22D1-4C61-928E-41086480B8E4}" type="pres">
      <dgm:prSet presAssocID="{65812ED8-C985-4051-96BB-B2BE6B749AA5}" presName="tx1" presStyleLbl="revTx" presStyleIdx="0" presStyleCnt="4" custScaleY="150568"/>
      <dgm:spPr/>
    </dgm:pt>
    <dgm:pt modelId="{F98CB6C8-AA29-4FCD-806B-B785DA803E64}" type="pres">
      <dgm:prSet presAssocID="{65812ED8-C985-4051-96BB-B2BE6B749AA5}" presName="vert1" presStyleCnt="0"/>
      <dgm:spPr/>
    </dgm:pt>
    <dgm:pt modelId="{0F742BBA-AE58-4E4B-9632-A9E4F2EB6B86}" type="pres">
      <dgm:prSet presAssocID="{8DED31E9-E141-44A1-9AEC-F5BB878FE575}" presName="thickLine" presStyleLbl="alignNode1" presStyleIdx="1" presStyleCnt="4"/>
      <dgm:spPr/>
    </dgm:pt>
    <dgm:pt modelId="{592B478C-8EFF-4D44-BABA-E846B452D7B5}" type="pres">
      <dgm:prSet presAssocID="{8DED31E9-E141-44A1-9AEC-F5BB878FE575}" presName="horz1" presStyleCnt="0"/>
      <dgm:spPr/>
    </dgm:pt>
    <dgm:pt modelId="{79E9366A-0007-4AD9-8243-9C5DB13CF315}" type="pres">
      <dgm:prSet presAssocID="{8DED31E9-E141-44A1-9AEC-F5BB878FE575}" presName="tx1" presStyleLbl="revTx" presStyleIdx="1" presStyleCnt="4"/>
      <dgm:spPr/>
    </dgm:pt>
    <dgm:pt modelId="{ECA7F86C-BCED-4090-9C83-04BE6DA439A3}" type="pres">
      <dgm:prSet presAssocID="{8DED31E9-E141-44A1-9AEC-F5BB878FE575}" presName="vert1" presStyleCnt="0"/>
      <dgm:spPr/>
    </dgm:pt>
    <dgm:pt modelId="{76737A0E-EF86-4A47-94C5-BD99E168152F}" type="pres">
      <dgm:prSet presAssocID="{D3B0F1CB-75E1-4AA1-9F2E-24CB387E4A1C}" presName="thickLine" presStyleLbl="alignNode1" presStyleIdx="2" presStyleCnt="4"/>
      <dgm:spPr/>
    </dgm:pt>
    <dgm:pt modelId="{80C26FB2-6A4B-4407-A4CE-7CF820ABF911}" type="pres">
      <dgm:prSet presAssocID="{D3B0F1CB-75E1-4AA1-9F2E-24CB387E4A1C}" presName="horz1" presStyleCnt="0"/>
      <dgm:spPr/>
    </dgm:pt>
    <dgm:pt modelId="{2C2BB1FE-0434-4CE7-9276-F234EBFBB634}" type="pres">
      <dgm:prSet presAssocID="{D3B0F1CB-75E1-4AA1-9F2E-24CB387E4A1C}" presName="tx1" presStyleLbl="revTx" presStyleIdx="2" presStyleCnt="4"/>
      <dgm:spPr/>
    </dgm:pt>
    <dgm:pt modelId="{281F209C-14F9-4F8C-B61F-A5ED7EF8B0D2}" type="pres">
      <dgm:prSet presAssocID="{D3B0F1CB-75E1-4AA1-9F2E-24CB387E4A1C}" presName="vert1" presStyleCnt="0"/>
      <dgm:spPr/>
    </dgm:pt>
    <dgm:pt modelId="{6513F8FB-BFEB-7C45-9875-C8D858D2AFE8}" type="pres">
      <dgm:prSet presAssocID="{D923E5D1-577B-3947-A14C-B638CEC6DB51}" presName="thickLine" presStyleLbl="alignNode1" presStyleIdx="3" presStyleCnt="4"/>
      <dgm:spPr/>
    </dgm:pt>
    <dgm:pt modelId="{22D4295B-E020-9148-B7F4-6F6A04F7C8A2}" type="pres">
      <dgm:prSet presAssocID="{D923E5D1-577B-3947-A14C-B638CEC6DB51}" presName="horz1" presStyleCnt="0"/>
      <dgm:spPr/>
    </dgm:pt>
    <dgm:pt modelId="{CD4EE227-6742-6145-90E1-0CF013CB8984}" type="pres">
      <dgm:prSet presAssocID="{D923E5D1-577B-3947-A14C-B638CEC6DB51}" presName="tx1" presStyleLbl="revTx" presStyleIdx="3" presStyleCnt="4"/>
      <dgm:spPr/>
    </dgm:pt>
    <dgm:pt modelId="{1EDD2130-B737-E54F-91BB-CB2C3B625B4C}" type="pres">
      <dgm:prSet presAssocID="{D923E5D1-577B-3947-A14C-B638CEC6DB51}" presName="vert1" presStyleCnt="0"/>
      <dgm:spPr/>
    </dgm:pt>
  </dgm:ptLst>
  <dgm:cxnLst>
    <dgm:cxn modelId="{4F94C509-8316-496C-A4BF-7A1BF31A9235}" type="presOf" srcId="{8DED31E9-E141-44A1-9AEC-F5BB878FE575}" destId="{79E9366A-0007-4AD9-8243-9C5DB13CF315}" srcOrd="0" destOrd="0" presId="urn:microsoft.com/office/officeart/2008/layout/LinedList"/>
    <dgm:cxn modelId="{8F2CCD0D-2ED9-A64A-BE08-BF2BB7A48627}" type="presOf" srcId="{D923E5D1-577B-3947-A14C-B638CEC6DB51}" destId="{CD4EE227-6742-6145-90E1-0CF013CB8984}" srcOrd="0" destOrd="0" presId="urn:microsoft.com/office/officeart/2008/layout/LinedList"/>
    <dgm:cxn modelId="{CDC03D3E-F56E-45D8-AF48-25679674FE79}" type="presOf" srcId="{26AF93D3-1EB7-46F3-855C-E38D88375E5E}" destId="{170F63A6-99E5-4534-A8F7-0C01ADA5E9A3}" srcOrd="0" destOrd="0" presId="urn:microsoft.com/office/officeart/2008/layout/LinedList"/>
    <dgm:cxn modelId="{0E14CD48-DFBA-458D-ACAE-CB68FED2AF69}" type="presOf" srcId="{D3B0F1CB-75E1-4AA1-9F2E-24CB387E4A1C}" destId="{2C2BB1FE-0434-4CE7-9276-F234EBFBB634}" srcOrd="0" destOrd="0" presId="urn:microsoft.com/office/officeart/2008/layout/LinedList"/>
    <dgm:cxn modelId="{0938D466-71A9-4C5A-B587-D6D34E26ACD5}" srcId="{26AF93D3-1EB7-46F3-855C-E38D88375E5E}" destId="{D3B0F1CB-75E1-4AA1-9F2E-24CB387E4A1C}" srcOrd="2" destOrd="0" parTransId="{10F67BC5-1C11-4FAE-91F2-F4446D9752B5}" sibTransId="{CF63BEA3-31B1-4E2E-BF0B-81F89CCCE254}"/>
    <dgm:cxn modelId="{CC8F5568-1470-4A97-B1BC-C90EF6807C31}" srcId="{26AF93D3-1EB7-46F3-855C-E38D88375E5E}" destId="{8DED31E9-E141-44A1-9AEC-F5BB878FE575}" srcOrd="1" destOrd="0" parTransId="{66A14EA4-92CE-4319-9477-A24DA85C1614}" sibTransId="{73805B54-9281-4BFA-B009-F2055E3D2117}"/>
    <dgm:cxn modelId="{1BCDDA6A-B079-4764-ABC0-7A528BB39448}" srcId="{26AF93D3-1EB7-46F3-855C-E38D88375E5E}" destId="{65812ED8-C985-4051-96BB-B2BE6B749AA5}" srcOrd="0" destOrd="0" parTransId="{44C55780-4C9D-44CC-A150-73889AAAFCAE}" sibTransId="{9236DD06-6B2F-4A90-B5E8-03270B63356E}"/>
    <dgm:cxn modelId="{44FCD395-46A4-432D-96C0-B462F5733EF8}" type="presOf" srcId="{65812ED8-C985-4051-96BB-B2BE6B749AA5}" destId="{4BA0DC15-22D1-4C61-928E-41086480B8E4}" srcOrd="0" destOrd="0" presId="urn:microsoft.com/office/officeart/2008/layout/LinedList"/>
    <dgm:cxn modelId="{ABF96AA7-4E47-764F-810A-FF660411EF91}" srcId="{26AF93D3-1EB7-46F3-855C-E38D88375E5E}" destId="{D923E5D1-577B-3947-A14C-B638CEC6DB51}" srcOrd="3" destOrd="0" parTransId="{CFF341B2-506F-514C-BA20-119E63C5F3B3}" sibTransId="{9397D06B-6578-4A4A-BF09-A3E9C1281B63}"/>
    <dgm:cxn modelId="{DA3DB7DD-61F1-4891-9515-92CDDBAE42E8}" type="presParOf" srcId="{170F63A6-99E5-4534-A8F7-0C01ADA5E9A3}" destId="{6E6EF9CE-5F90-4445-A1AA-11D2C8E1415F}" srcOrd="0" destOrd="0" presId="urn:microsoft.com/office/officeart/2008/layout/LinedList"/>
    <dgm:cxn modelId="{2D286715-4230-47A1-9590-DBFE6A2E7D6A}" type="presParOf" srcId="{170F63A6-99E5-4534-A8F7-0C01ADA5E9A3}" destId="{9B7865BE-7323-4A93-893E-32F543F6E416}" srcOrd="1" destOrd="0" presId="urn:microsoft.com/office/officeart/2008/layout/LinedList"/>
    <dgm:cxn modelId="{05F82ACF-E20E-4094-B7AF-F2E373101DC4}" type="presParOf" srcId="{9B7865BE-7323-4A93-893E-32F543F6E416}" destId="{4BA0DC15-22D1-4C61-928E-41086480B8E4}" srcOrd="0" destOrd="0" presId="urn:microsoft.com/office/officeart/2008/layout/LinedList"/>
    <dgm:cxn modelId="{C9C8769D-58B2-4F4C-938D-0F244E61C2A8}" type="presParOf" srcId="{9B7865BE-7323-4A93-893E-32F543F6E416}" destId="{F98CB6C8-AA29-4FCD-806B-B785DA803E64}" srcOrd="1" destOrd="0" presId="urn:microsoft.com/office/officeart/2008/layout/LinedList"/>
    <dgm:cxn modelId="{D4833B7F-5C50-4296-827F-2B3C96C82517}" type="presParOf" srcId="{170F63A6-99E5-4534-A8F7-0C01ADA5E9A3}" destId="{0F742BBA-AE58-4E4B-9632-A9E4F2EB6B86}" srcOrd="2" destOrd="0" presId="urn:microsoft.com/office/officeart/2008/layout/LinedList"/>
    <dgm:cxn modelId="{997574E2-7A2C-4726-B01D-80C818DDFA19}" type="presParOf" srcId="{170F63A6-99E5-4534-A8F7-0C01ADA5E9A3}" destId="{592B478C-8EFF-4D44-BABA-E846B452D7B5}" srcOrd="3" destOrd="0" presId="urn:microsoft.com/office/officeart/2008/layout/LinedList"/>
    <dgm:cxn modelId="{C1E4838E-E1BB-40AC-A3F5-48B05C27302D}" type="presParOf" srcId="{592B478C-8EFF-4D44-BABA-E846B452D7B5}" destId="{79E9366A-0007-4AD9-8243-9C5DB13CF315}" srcOrd="0" destOrd="0" presId="urn:microsoft.com/office/officeart/2008/layout/LinedList"/>
    <dgm:cxn modelId="{6A783495-16E7-4798-B280-54A4F6DBA846}" type="presParOf" srcId="{592B478C-8EFF-4D44-BABA-E846B452D7B5}" destId="{ECA7F86C-BCED-4090-9C83-04BE6DA439A3}" srcOrd="1" destOrd="0" presId="urn:microsoft.com/office/officeart/2008/layout/LinedList"/>
    <dgm:cxn modelId="{750CD91A-705E-4530-921E-FE98E14918AA}" type="presParOf" srcId="{170F63A6-99E5-4534-A8F7-0C01ADA5E9A3}" destId="{76737A0E-EF86-4A47-94C5-BD99E168152F}" srcOrd="4" destOrd="0" presId="urn:microsoft.com/office/officeart/2008/layout/LinedList"/>
    <dgm:cxn modelId="{DDAA1261-B5B4-4F75-9712-D84431F5AE2A}" type="presParOf" srcId="{170F63A6-99E5-4534-A8F7-0C01ADA5E9A3}" destId="{80C26FB2-6A4B-4407-A4CE-7CF820ABF911}" srcOrd="5" destOrd="0" presId="urn:microsoft.com/office/officeart/2008/layout/LinedList"/>
    <dgm:cxn modelId="{33CB5EAB-2FF3-46E3-98E1-BF5819D22A55}" type="presParOf" srcId="{80C26FB2-6A4B-4407-A4CE-7CF820ABF911}" destId="{2C2BB1FE-0434-4CE7-9276-F234EBFBB634}" srcOrd="0" destOrd="0" presId="urn:microsoft.com/office/officeart/2008/layout/LinedList"/>
    <dgm:cxn modelId="{EF460D0C-4FC7-4A42-A772-1AA9569C18B9}" type="presParOf" srcId="{80C26FB2-6A4B-4407-A4CE-7CF820ABF911}" destId="{281F209C-14F9-4F8C-B61F-A5ED7EF8B0D2}" srcOrd="1" destOrd="0" presId="urn:microsoft.com/office/officeart/2008/layout/LinedList"/>
    <dgm:cxn modelId="{7CBE1DD3-4BE6-E84A-9D45-1CB6AC149173}" type="presParOf" srcId="{170F63A6-99E5-4534-A8F7-0C01ADA5E9A3}" destId="{6513F8FB-BFEB-7C45-9875-C8D858D2AFE8}" srcOrd="6" destOrd="0" presId="urn:microsoft.com/office/officeart/2008/layout/LinedList"/>
    <dgm:cxn modelId="{FA08D9D5-2B76-264C-B798-96506A85A272}" type="presParOf" srcId="{170F63A6-99E5-4534-A8F7-0C01ADA5E9A3}" destId="{22D4295B-E020-9148-B7F4-6F6A04F7C8A2}" srcOrd="7" destOrd="0" presId="urn:microsoft.com/office/officeart/2008/layout/LinedList"/>
    <dgm:cxn modelId="{6DE82DB9-DC91-2D4B-BF18-81853B99818F}" type="presParOf" srcId="{22D4295B-E020-9148-B7F4-6F6A04F7C8A2}" destId="{CD4EE227-6742-6145-90E1-0CF013CB8984}" srcOrd="0" destOrd="0" presId="urn:microsoft.com/office/officeart/2008/layout/LinedList"/>
    <dgm:cxn modelId="{EE006294-2E62-1949-A1BB-EACFDA8D18C3}" type="presParOf" srcId="{22D4295B-E020-9148-B7F4-6F6A04F7C8A2}" destId="{1EDD2130-B737-E54F-91BB-CB2C3B625B4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AF93D3-1EB7-46F3-855C-E38D88375E5E}"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65812ED8-C985-4051-96BB-B2BE6B749AA5}">
      <dgm:prSet custT="1"/>
      <dgm:spPr/>
      <dgm:t>
        <a:bodyPr/>
        <a:lstStyle/>
        <a:p>
          <a:r>
            <a:rPr lang="en-US" sz="2400" dirty="0">
              <a:solidFill>
                <a:srgbClr val="202124"/>
              </a:solidFill>
              <a:latin typeface="Calibri" panose="020F0502020204030204" pitchFamily="34" charset="0"/>
              <a:cs typeface="Calibri" panose="020F0502020204030204" pitchFamily="34" charset="0"/>
            </a:rPr>
            <a:t>El Derecho </a:t>
          </a:r>
          <a:r>
            <a:rPr lang="en-US" sz="2400" dirty="0" err="1">
              <a:solidFill>
                <a:srgbClr val="202124"/>
              </a:solidFill>
              <a:latin typeface="Calibri" panose="020F0502020204030204" pitchFamily="34" charset="0"/>
              <a:cs typeface="Calibri" panose="020F0502020204030204" pitchFamily="34" charset="0"/>
            </a:rPr>
            <a:t>humanitario</a:t>
          </a:r>
          <a:r>
            <a:rPr lang="en-US" sz="2400" dirty="0">
              <a:solidFill>
                <a:srgbClr val="202124"/>
              </a:solidFill>
              <a:latin typeface="Calibri" panose="020F0502020204030204" pitchFamily="34" charset="0"/>
              <a:cs typeface="Calibri" panose="020F0502020204030204" pitchFamily="34" charset="0"/>
            </a:rPr>
            <a:t> </a:t>
          </a:r>
          <a:r>
            <a:rPr lang="en-US" sz="2400" dirty="0" err="1">
              <a:solidFill>
                <a:srgbClr val="202124"/>
              </a:solidFill>
              <a:latin typeface="Calibri" panose="020F0502020204030204" pitchFamily="34" charset="0"/>
              <a:cs typeface="Calibri" panose="020F0502020204030204" pitchFamily="34" charset="0"/>
            </a:rPr>
            <a:t>internacional</a:t>
          </a:r>
          <a:r>
            <a:rPr lang="en-US" sz="2400" dirty="0">
              <a:solidFill>
                <a:srgbClr val="202124"/>
              </a:solidFill>
              <a:latin typeface="Calibri" panose="020F0502020204030204" pitchFamily="34" charset="0"/>
              <a:cs typeface="Calibri" panose="020F0502020204030204" pitchFamily="34" charset="0"/>
            </a:rPr>
            <a:t> y </a:t>
          </a:r>
          <a:r>
            <a:rPr lang="en-US" sz="2400" dirty="0" err="1">
              <a:solidFill>
                <a:srgbClr val="202124"/>
              </a:solidFill>
              <a:latin typeface="Calibri" panose="020F0502020204030204" pitchFamily="34" charset="0"/>
              <a:cs typeface="Calibri" panose="020F0502020204030204" pitchFamily="34" charset="0"/>
            </a:rPr>
            <a:t>el</a:t>
          </a:r>
          <a:r>
            <a:rPr lang="en-US" sz="2400" dirty="0">
              <a:solidFill>
                <a:srgbClr val="202124"/>
              </a:solidFill>
              <a:latin typeface="Calibri" panose="020F0502020204030204" pitchFamily="34" charset="0"/>
              <a:cs typeface="Calibri" panose="020F0502020204030204" pitchFamily="34" charset="0"/>
            </a:rPr>
            <a:t> derecho </a:t>
          </a:r>
          <a:r>
            <a:rPr lang="en-US" sz="2400" dirty="0" err="1">
              <a:solidFill>
                <a:srgbClr val="202124"/>
              </a:solidFill>
              <a:latin typeface="Calibri" panose="020F0502020204030204" pitchFamily="34" charset="0"/>
              <a:cs typeface="Calibri" panose="020F0502020204030204" pitchFamily="34" charset="0"/>
            </a:rPr>
            <a:t>internacional</a:t>
          </a:r>
          <a:r>
            <a:rPr lang="en-US" sz="2400" dirty="0">
              <a:solidFill>
                <a:srgbClr val="202124"/>
              </a:solidFill>
              <a:latin typeface="Calibri" panose="020F0502020204030204" pitchFamily="34" charset="0"/>
              <a:cs typeface="Calibri" panose="020F0502020204030204" pitchFamily="34" charset="0"/>
            </a:rPr>
            <a:t> de derechos </a:t>
          </a:r>
          <a:r>
            <a:rPr lang="en-US" sz="2400" dirty="0" err="1">
              <a:solidFill>
                <a:srgbClr val="202124"/>
              </a:solidFill>
              <a:latin typeface="Calibri" panose="020F0502020204030204" pitchFamily="34" charset="0"/>
              <a:cs typeface="Calibri" panose="020F0502020204030204" pitchFamily="34" charset="0"/>
            </a:rPr>
            <a:t>humanos</a:t>
          </a:r>
          <a:r>
            <a:rPr lang="en-US" sz="2400" dirty="0">
              <a:solidFill>
                <a:srgbClr val="202124"/>
              </a:solidFill>
              <a:latin typeface="Calibri" panose="020F0502020204030204" pitchFamily="34" charset="0"/>
              <a:cs typeface="Calibri" panose="020F0502020204030204" pitchFamily="34" charset="0"/>
            </a:rPr>
            <a:t> son dos </a:t>
          </a:r>
          <a:r>
            <a:rPr lang="en-US" sz="2400" dirty="0" err="1">
              <a:solidFill>
                <a:srgbClr val="202124"/>
              </a:solidFill>
              <a:latin typeface="Calibri" panose="020F0502020204030204" pitchFamily="34" charset="0"/>
              <a:cs typeface="Calibri" panose="020F0502020204030204" pitchFamily="34" charset="0"/>
            </a:rPr>
            <a:t>cuerpos</a:t>
          </a:r>
          <a:r>
            <a:rPr lang="en-US" sz="2400" dirty="0">
              <a:solidFill>
                <a:srgbClr val="202124"/>
              </a:solidFill>
              <a:latin typeface="Calibri" panose="020F0502020204030204" pitchFamily="34" charset="0"/>
              <a:cs typeface="Calibri" panose="020F0502020204030204" pitchFamily="34" charset="0"/>
            </a:rPr>
            <a:t> </a:t>
          </a:r>
          <a:r>
            <a:rPr lang="en-US" sz="2400" dirty="0" err="1">
              <a:solidFill>
                <a:srgbClr val="202124"/>
              </a:solidFill>
              <a:latin typeface="Calibri" panose="020F0502020204030204" pitchFamily="34" charset="0"/>
              <a:cs typeface="Calibri" panose="020F0502020204030204" pitchFamily="34" charset="0"/>
            </a:rPr>
            <a:t>legales</a:t>
          </a:r>
          <a:r>
            <a:rPr lang="en-US" sz="2400" dirty="0">
              <a:solidFill>
                <a:srgbClr val="202124"/>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diferentes</a:t>
          </a:r>
          <a:r>
            <a:rPr lang="en-US" sz="2400" dirty="0">
              <a:solidFill>
                <a:srgbClr val="202124"/>
              </a:solidFill>
              <a:latin typeface="Calibri" panose="020F0502020204030204" pitchFamily="34" charset="0"/>
              <a:cs typeface="Calibri" panose="020F0502020204030204" pitchFamily="34" charset="0"/>
            </a:rPr>
            <a:t> que se </a:t>
          </a:r>
          <a:r>
            <a:rPr lang="en-US" sz="2400" dirty="0" err="1">
              <a:solidFill>
                <a:srgbClr val="202124"/>
              </a:solidFill>
              <a:latin typeface="Calibri" panose="020F0502020204030204" pitchFamily="34" charset="0"/>
              <a:cs typeface="Calibri" panose="020F0502020204030204" pitchFamily="34" charset="0"/>
            </a:rPr>
            <a:t>complementan</a:t>
          </a:r>
          <a:r>
            <a:rPr lang="en-US" sz="2400" dirty="0">
              <a:solidFill>
                <a:srgbClr val="202124"/>
              </a:solidFill>
              <a:latin typeface="Calibri" panose="020F0502020204030204" pitchFamily="34" charset="0"/>
              <a:cs typeface="Calibri" panose="020F0502020204030204" pitchFamily="34" charset="0"/>
            </a:rPr>
            <a:t>. </a:t>
          </a:r>
          <a:endParaRPr lang="en-US" sz="2400" dirty="0"/>
        </a:p>
      </dgm:t>
    </dgm:pt>
    <dgm:pt modelId="{44C55780-4C9D-44CC-A150-73889AAAFCAE}" type="parTrans" cxnId="{1BCDDA6A-B079-4764-ABC0-7A528BB39448}">
      <dgm:prSet/>
      <dgm:spPr/>
      <dgm:t>
        <a:bodyPr/>
        <a:lstStyle/>
        <a:p>
          <a:endParaRPr lang="en-US"/>
        </a:p>
      </dgm:t>
    </dgm:pt>
    <dgm:pt modelId="{9236DD06-6B2F-4A90-B5E8-03270B63356E}" type="sibTrans" cxnId="{1BCDDA6A-B079-4764-ABC0-7A528BB39448}">
      <dgm:prSet/>
      <dgm:spPr/>
      <dgm:t>
        <a:bodyPr/>
        <a:lstStyle/>
        <a:p>
          <a:endParaRPr lang="en-US"/>
        </a:p>
      </dgm:t>
    </dgm:pt>
    <dgm:pt modelId="{D3B0F1CB-75E1-4AA1-9F2E-24CB387E4A1C}">
      <dgm:prSet custT="1"/>
      <dgm:spPr/>
      <dgm:t>
        <a:bodyPr/>
        <a:lstStyle/>
        <a:p>
          <a:r>
            <a:rPr lang="es-AR" sz="2400" dirty="0">
              <a:solidFill>
                <a:srgbClr val="202124"/>
              </a:solidFill>
              <a:latin typeface="Calibri" panose="020F0502020204030204" pitchFamily="34" charset="0"/>
              <a:cs typeface="Calibri" panose="020F0502020204030204" pitchFamily="34" charset="0"/>
            </a:rPr>
            <a:t>El Derecho humanitario se aplica cuando hay un </a:t>
          </a:r>
          <a:r>
            <a:rPr lang="es-AR" sz="2400" b="1" dirty="0">
              <a:solidFill>
                <a:srgbClr val="0070C0"/>
              </a:solidFill>
              <a:latin typeface="Calibri" panose="020F0502020204030204" pitchFamily="34" charset="0"/>
              <a:cs typeface="Calibri" panose="020F0502020204030204" pitchFamily="34" charset="0"/>
            </a:rPr>
            <a:t>conflicto armado.</a:t>
          </a:r>
          <a:r>
            <a:rPr lang="en-US" sz="2400" dirty="0">
              <a:solidFill>
                <a:srgbClr val="202124"/>
              </a:solidFill>
              <a:latin typeface="Calibri" panose="020F0502020204030204" pitchFamily="34" charset="0"/>
              <a:cs typeface="Calibri" panose="020F0502020204030204" pitchFamily="34" charset="0"/>
            </a:rPr>
            <a:t>El derecho de derechos </a:t>
          </a:r>
          <a:r>
            <a:rPr lang="en-US" sz="2400" dirty="0" err="1">
              <a:solidFill>
                <a:srgbClr val="202124"/>
              </a:solidFill>
              <a:latin typeface="Calibri" panose="020F0502020204030204" pitchFamily="34" charset="0"/>
              <a:cs typeface="Calibri" panose="020F0502020204030204" pitchFamily="34" charset="0"/>
            </a:rPr>
            <a:t>humanos</a:t>
          </a:r>
          <a:r>
            <a:rPr lang="en-US" sz="2400" dirty="0">
              <a:solidFill>
                <a:srgbClr val="202124"/>
              </a:solidFill>
              <a:latin typeface="Calibri" panose="020F0502020204030204" pitchFamily="34" charset="0"/>
              <a:cs typeface="Calibri" panose="020F0502020204030204" pitchFamily="34" charset="0"/>
            </a:rPr>
            <a:t>, </a:t>
          </a:r>
          <a:r>
            <a:rPr lang="en-US" sz="2400" dirty="0" err="1">
              <a:solidFill>
                <a:srgbClr val="202124"/>
              </a:solidFill>
              <a:latin typeface="Calibri" panose="020F0502020204030204" pitchFamily="34" charset="0"/>
              <a:cs typeface="Calibri" panose="020F0502020204030204" pitchFamily="34" charset="0"/>
            </a:rPr>
            <a:t>como</a:t>
          </a:r>
          <a:r>
            <a:rPr lang="en-US" sz="2400" dirty="0">
              <a:solidFill>
                <a:srgbClr val="202124"/>
              </a:solidFill>
              <a:latin typeface="Calibri" panose="020F0502020204030204" pitchFamily="34" charset="0"/>
              <a:cs typeface="Calibri" panose="020F0502020204030204" pitchFamily="34" charset="0"/>
            </a:rPr>
            <a:t> la CDPD, CDN CEDAW– </a:t>
          </a:r>
          <a:r>
            <a:rPr lang="en-US" sz="2400" b="1" dirty="0">
              <a:solidFill>
                <a:srgbClr val="0070C0"/>
              </a:solidFill>
              <a:latin typeface="Calibri" panose="020F0502020204030204" pitchFamily="34" charset="0"/>
              <a:ea typeface="Calibri" panose="020F0502020204030204" pitchFamily="34" charset="0"/>
              <a:cs typeface="Calibri" panose="020F0502020204030204" pitchFamily="34" charset="0"/>
            </a:rPr>
            <a:t>se </a:t>
          </a:r>
          <a:r>
            <a:rPr lang="en-US" sz="2400" b="1" dirty="0" err="1">
              <a:solidFill>
                <a:srgbClr val="0070C0"/>
              </a:solidFill>
              <a:latin typeface="Calibri" panose="020F0502020204030204" pitchFamily="34" charset="0"/>
              <a:ea typeface="Calibri" panose="020F0502020204030204" pitchFamily="34" charset="0"/>
              <a:cs typeface="Calibri" panose="020F0502020204030204" pitchFamily="34" charset="0"/>
            </a:rPr>
            <a:t>aplican</a:t>
          </a:r>
          <a:r>
            <a:rPr lang="en-US" sz="2400" b="1"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ea typeface="Calibri" panose="020F0502020204030204" pitchFamily="34" charset="0"/>
              <a:cs typeface="Calibri" panose="020F0502020204030204" pitchFamily="34" charset="0"/>
            </a:rPr>
            <a:t>siempre</a:t>
          </a:r>
          <a:r>
            <a:rPr lang="en-US" sz="240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en</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época</a:t>
          </a:r>
          <a:r>
            <a:rPr lang="en-US" sz="2400" dirty="0">
              <a:latin typeface="Calibri" panose="020F0502020204030204" pitchFamily="34" charset="0"/>
              <a:ea typeface="Calibri" panose="020F0502020204030204" pitchFamily="34" charset="0"/>
              <a:cs typeface="Calibri" panose="020F0502020204030204" pitchFamily="34" charset="0"/>
            </a:rPr>
            <a:t> de </a:t>
          </a:r>
          <a:r>
            <a:rPr lang="en-US" sz="2400" dirty="0" err="1">
              <a:latin typeface="Calibri" panose="020F0502020204030204" pitchFamily="34" charset="0"/>
              <a:ea typeface="Calibri" panose="020F0502020204030204" pitchFamily="34" charset="0"/>
              <a:cs typeface="Calibri" panose="020F0502020204030204" pitchFamily="34" charset="0"/>
            </a:rPr>
            <a:t>paz</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durante</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conflictos</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armados</a:t>
          </a:r>
          <a:r>
            <a:rPr lang="en-US" sz="2400" dirty="0">
              <a:latin typeface="Calibri" panose="020F0502020204030204" pitchFamily="34" charset="0"/>
              <a:ea typeface="Calibri" panose="020F0502020204030204" pitchFamily="34" charset="0"/>
              <a:cs typeface="Calibri" panose="020F0502020204030204" pitchFamily="34" charset="0"/>
            </a:rPr>
            <a:t> y </a:t>
          </a:r>
          <a:r>
            <a:rPr lang="en-US" sz="2400" dirty="0" err="1">
              <a:latin typeface="Calibri" panose="020F0502020204030204" pitchFamily="34" charset="0"/>
              <a:ea typeface="Calibri" panose="020F0502020204030204" pitchFamily="34" charset="0"/>
              <a:cs typeface="Calibri" panose="020F0502020204030204" pitchFamily="34" charset="0"/>
            </a:rPr>
            <a:t>en</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situaciones</a:t>
          </a:r>
          <a:r>
            <a:rPr lang="en-US" sz="2400" dirty="0">
              <a:latin typeface="Calibri" panose="020F0502020204030204" pitchFamily="34" charset="0"/>
              <a:ea typeface="Calibri" panose="020F0502020204030204" pitchFamily="34" charset="0"/>
              <a:cs typeface="Calibri" panose="020F0502020204030204" pitchFamily="34" charset="0"/>
            </a:rPr>
            <a:t> de </a:t>
          </a:r>
          <a:r>
            <a:rPr lang="en-US" sz="2400" dirty="0" err="1">
              <a:latin typeface="Calibri" panose="020F0502020204030204" pitchFamily="34" charset="0"/>
              <a:ea typeface="Calibri" panose="020F0502020204030204" pitchFamily="34" charset="0"/>
              <a:cs typeface="Calibri" panose="020F0502020204030204" pitchFamily="34" charset="0"/>
            </a:rPr>
            <a:t>desastres</a:t>
          </a:r>
          <a:r>
            <a:rPr lang="en-US" sz="2400" dirty="0">
              <a:latin typeface="Calibri" panose="020F0502020204030204" pitchFamily="34" charset="0"/>
              <a:ea typeface="Calibri" panose="020F0502020204030204" pitchFamily="34" charset="0"/>
              <a:cs typeface="Calibri" panose="020F0502020204030204" pitchFamily="34" charset="0"/>
            </a:rPr>
            <a:t>. </a:t>
          </a:r>
          <a:endParaRPr lang="en-US" sz="2400" dirty="0">
            <a:highlight>
              <a:srgbClr val="FFFF00"/>
            </a:highlight>
          </a:endParaRPr>
        </a:p>
      </dgm:t>
    </dgm:pt>
    <dgm:pt modelId="{10F67BC5-1C11-4FAE-91F2-F4446D9752B5}" type="parTrans" cxnId="{0938D466-71A9-4C5A-B587-D6D34E26ACD5}">
      <dgm:prSet/>
      <dgm:spPr/>
      <dgm:t>
        <a:bodyPr/>
        <a:lstStyle/>
        <a:p>
          <a:endParaRPr lang="en-US"/>
        </a:p>
      </dgm:t>
    </dgm:pt>
    <dgm:pt modelId="{CF63BEA3-31B1-4E2E-BF0B-81F89CCCE254}" type="sibTrans" cxnId="{0938D466-71A9-4C5A-B587-D6D34E26ACD5}">
      <dgm:prSet/>
      <dgm:spPr/>
      <dgm:t>
        <a:bodyPr/>
        <a:lstStyle/>
        <a:p>
          <a:endParaRPr lang="en-US"/>
        </a:p>
      </dgm:t>
    </dgm:pt>
    <dgm:pt modelId="{D923E5D1-577B-3947-A14C-B638CEC6DB51}">
      <dgm:prSet custT="1"/>
      <dgm:spPr/>
      <dgm:t>
        <a:bodyPr/>
        <a:lstStyle/>
        <a:p>
          <a:pPr>
            <a:buFont typeface="Symbol" panose="05050102010706020507" pitchFamily="18" charset="2"/>
            <a:buChar char=""/>
          </a:pPr>
          <a:r>
            <a:rPr lang="en-US" sz="2400" dirty="0">
              <a:latin typeface="Calibri" panose="020F0502020204030204" pitchFamily="34" charset="0"/>
              <a:cs typeface="Calibri" panose="020F0502020204030204" pitchFamily="34" charset="0"/>
            </a:rPr>
            <a:t>El Derecho </a:t>
          </a:r>
          <a:r>
            <a:rPr lang="en-US" sz="2400" dirty="0" err="1">
              <a:latin typeface="Calibri" panose="020F0502020204030204" pitchFamily="34" charset="0"/>
              <a:cs typeface="Calibri" panose="020F0502020204030204" pitchFamily="34" charset="0"/>
            </a:rPr>
            <a:t>Internacional</a:t>
          </a:r>
          <a:r>
            <a:rPr lang="en-US" sz="2400" dirty="0">
              <a:latin typeface="Calibri" panose="020F0502020204030204" pitchFamily="34" charset="0"/>
              <a:cs typeface="Calibri" panose="020F0502020204030204" pitchFamily="34" charset="0"/>
            </a:rPr>
            <a:t> de </a:t>
          </a:r>
          <a:r>
            <a:rPr lang="en-US" sz="2400" dirty="0" err="1">
              <a:latin typeface="Calibri" panose="020F0502020204030204" pitchFamily="34" charset="0"/>
              <a:cs typeface="Calibri" panose="020F0502020204030204" pitchFamily="34" charset="0"/>
            </a:rPr>
            <a:t>Refugiados</a:t>
          </a:r>
          <a:r>
            <a:rPr lang="en-US" sz="2400" dirty="0">
              <a:latin typeface="Calibri" panose="020F0502020204030204" pitchFamily="34" charset="0"/>
              <a:cs typeface="Calibri" panose="020F0502020204030204" pitchFamily="34" charset="0"/>
            </a:rPr>
            <a:t> (DIR) </a:t>
          </a:r>
          <a:r>
            <a:rPr lang="en-US" sz="2400" b="1" dirty="0">
              <a:solidFill>
                <a:srgbClr val="0070C0"/>
              </a:solidFill>
              <a:latin typeface="Calibri" panose="020F0502020204030204" pitchFamily="34" charset="0"/>
              <a:cs typeface="Calibri" panose="020F0502020204030204" pitchFamily="34" charset="0"/>
            </a:rPr>
            <a:t>se </a:t>
          </a:r>
          <a:r>
            <a:rPr lang="en-US" sz="2400" b="1" dirty="0" err="1">
              <a:solidFill>
                <a:srgbClr val="0070C0"/>
              </a:solidFill>
              <a:latin typeface="Calibri" panose="020F0502020204030204" pitchFamily="34" charset="0"/>
              <a:cs typeface="Calibri" panose="020F0502020204030204" pitchFamily="34" charset="0"/>
            </a:rPr>
            <a:t>aplica</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en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los</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países</a:t>
          </a:r>
          <a:r>
            <a:rPr lang="en-US" sz="2400" b="1" dirty="0">
              <a:solidFill>
                <a:srgbClr val="0070C0"/>
              </a:solidFill>
              <a:latin typeface="Calibri" panose="020F0502020204030204" pitchFamily="34" charset="0"/>
              <a:cs typeface="Calibri" panose="020F0502020204030204" pitchFamily="34" charset="0"/>
            </a:rPr>
            <a:t> que </a:t>
          </a:r>
          <a:r>
            <a:rPr lang="en-US" sz="2400" b="1" dirty="0" err="1">
              <a:solidFill>
                <a:srgbClr val="0070C0"/>
              </a:solidFill>
              <a:latin typeface="Calibri" panose="020F0502020204030204" pitchFamily="34" charset="0"/>
              <a:cs typeface="Calibri" panose="020F0502020204030204" pitchFamily="34" charset="0"/>
            </a:rPr>
            <a:t>reciben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refugiados</a:t>
          </a:r>
          <a:endParaRPr lang="en-US" sz="2400" b="1" dirty="0">
            <a:solidFill>
              <a:srgbClr val="0070C0"/>
            </a:solidFill>
          </a:endParaRPr>
        </a:p>
      </dgm:t>
    </dgm:pt>
    <dgm:pt modelId="{CFF341B2-506F-514C-BA20-119E63C5F3B3}" type="parTrans" cxnId="{ABF96AA7-4E47-764F-810A-FF660411EF91}">
      <dgm:prSet/>
      <dgm:spPr/>
      <dgm:t>
        <a:bodyPr/>
        <a:lstStyle/>
        <a:p>
          <a:endParaRPr lang="en-US"/>
        </a:p>
      </dgm:t>
    </dgm:pt>
    <dgm:pt modelId="{9397D06B-6578-4A4A-BF09-A3E9C1281B63}" type="sibTrans" cxnId="{ABF96AA7-4E47-764F-810A-FF660411EF91}">
      <dgm:prSet/>
      <dgm:spPr/>
      <dgm:t>
        <a:bodyPr/>
        <a:lstStyle/>
        <a:p>
          <a:endParaRPr lang="en-US"/>
        </a:p>
      </dgm:t>
    </dgm:pt>
    <dgm:pt modelId="{8DED31E9-E141-44A1-9AEC-F5BB878FE575}">
      <dgm:prSet custT="1"/>
      <dgm:spPr/>
      <dgm:t>
        <a:bodyPr/>
        <a:lstStyle/>
        <a:p>
          <a:r>
            <a:rPr lang="en-US" sz="2400" dirty="0">
              <a:solidFill>
                <a:srgbClr val="202124"/>
              </a:solidFill>
              <a:latin typeface="Calibri" panose="020F0502020204030204" pitchFamily="34" charset="0"/>
              <a:cs typeface="Calibri" panose="020F0502020204030204" pitchFamily="34" charset="0"/>
            </a:rPr>
            <a:t>Tanto </a:t>
          </a:r>
          <a:r>
            <a:rPr lang="en-US" sz="2400" dirty="0" err="1">
              <a:solidFill>
                <a:srgbClr val="202124"/>
              </a:solidFill>
              <a:latin typeface="Calibri" panose="020F0502020204030204" pitchFamily="34" charset="0"/>
              <a:cs typeface="Calibri" panose="020F0502020204030204" pitchFamily="34" charset="0"/>
            </a:rPr>
            <a:t>el</a:t>
          </a:r>
          <a:r>
            <a:rPr lang="en-US" sz="2400" dirty="0">
              <a:solidFill>
                <a:srgbClr val="202124"/>
              </a:solidFill>
              <a:latin typeface="Calibri" panose="020F0502020204030204" pitchFamily="34" charset="0"/>
              <a:cs typeface="Calibri" panose="020F0502020204030204" pitchFamily="34" charset="0"/>
            </a:rPr>
            <a:t> Derecho </a:t>
          </a:r>
          <a:r>
            <a:rPr lang="en-US" sz="2400" dirty="0" err="1">
              <a:solidFill>
                <a:srgbClr val="202124"/>
              </a:solidFill>
              <a:latin typeface="Calibri" panose="020F0502020204030204" pitchFamily="34" charset="0"/>
              <a:cs typeface="Calibri" panose="020F0502020204030204" pitchFamily="34" charset="0"/>
            </a:rPr>
            <a:t>humanitario</a:t>
          </a:r>
          <a:r>
            <a:rPr lang="en-US" sz="2400" dirty="0">
              <a:solidFill>
                <a:srgbClr val="202124"/>
              </a:solidFill>
              <a:latin typeface="Calibri" panose="020F0502020204030204" pitchFamily="34" charset="0"/>
              <a:cs typeface="Calibri" panose="020F0502020204030204" pitchFamily="34" charset="0"/>
            </a:rPr>
            <a:t> </a:t>
          </a:r>
          <a:r>
            <a:rPr lang="en-US" sz="2400" dirty="0" err="1">
              <a:solidFill>
                <a:srgbClr val="202124"/>
              </a:solidFill>
              <a:latin typeface="Calibri" panose="020F0502020204030204" pitchFamily="34" charset="0"/>
              <a:cs typeface="Calibri" panose="020F0502020204030204" pitchFamily="34" charset="0"/>
            </a:rPr>
            <a:t>internacional</a:t>
          </a:r>
          <a:r>
            <a:rPr lang="en-US" sz="2400" dirty="0">
              <a:solidFill>
                <a:srgbClr val="202124"/>
              </a:solidFill>
              <a:latin typeface="Calibri" panose="020F0502020204030204" pitchFamily="34" charset="0"/>
              <a:cs typeface="Calibri" panose="020F0502020204030204" pitchFamily="34" charset="0"/>
            </a:rPr>
            <a:t> </a:t>
          </a:r>
          <a:r>
            <a:rPr lang="en-US" sz="2400" dirty="0" err="1">
              <a:solidFill>
                <a:srgbClr val="202124"/>
              </a:solidFill>
              <a:latin typeface="Calibri" panose="020F0502020204030204" pitchFamily="34" charset="0"/>
              <a:cs typeface="Calibri" panose="020F0502020204030204" pitchFamily="34" charset="0"/>
            </a:rPr>
            <a:t>como</a:t>
          </a:r>
          <a:r>
            <a:rPr lang="en-US" sz="2400" dirty="0">
              <a:solidFill>
                <a:srgbClr val="202124"/>
              </a:solidFill>
              <a:latin typeface="Calibri" panose="020F0502020204030204" pitchFamily="34" charset="0"/>
              <a:cs typeface="Calibri" panose="020F0502020204030204" pitchFamily="34" charset="0"/>
            </a:rPr>
            <a:t> </a:t>
          </a:r>
          <a:r>
            <a:rPr lang="en-US" sz="2400" dirty="0" err="1">
              <a:solidFill>
                <a:srgbClr val="202124"/>
              </a:solidFill>
              <a:latin typeface="Calibri" panose="020F0502020204030204" pitchFamily="34" charset="0"/>
              <a:cs typeface="Calibri" panose="020F0502020204030204" pitchFamily="34" charset="0"/>
            </a:rPr>
            <a:t>el</a:t>
          </a:r>
          <a:r>
            <a:rPr lang="en-US" sz="2400" dirty="0">
              <a:solidFill>
                <a:srgbClr val="202124"/>
              </a:solidFill>
              <a:latin typeface="Calibri" panose="020F0502020204030204" pitchFamily="34" charset="0"/>
              <a:cs typeface="Calibri" panose="020F0502020204030204" pitchFamily="34" charset="0"/>
            </a:rPr>
            <a:t> derecho </a:t>
          </a:r>
          <a:r>
            <a:rPr lang="en-US" sz="2400" dirty="0" err="1">
              <a:solidFill>
                <a:srgbClr val="202124"/>
              </a:solidFill>
              <a:latin typeface="Calibri" panose="020F0502020204030204" pitchFamily="34" charset="0"/>
              <a:cs typeface="Calibri" panose="020F0502020204030204" pitchFamily="34" charset="0"/>
            </a:rPr>
            <a:t>internacional</a:t>
          </a:r>
          <a:r>
            <a:rPr lang="en-US" sz="2400" dirty="0">
              <a:solidFill>
                <a:srgbClr val="202124"/>
              </a:solidFill>
              <a:latin typeface="Calibri" panose="020F0502020204030204" pitchFamily="34" charset="0"/>
              <a:cs typeface="Calibri" panose="020F0502020204030204" pitchFamily="34" charset="0"/>
            </a:rPr>
            <a:t> de derechos </a:t>
          </a:r>
          <a:r>
            <a:rPr lang="en-US" sz="2400" dirty="0" err="1">
              <a:solidFill>
                <a:srgbClr val="202124"/>
              </a:solidFill>
              <a:latin typeface="Calibri" panose="020F0502020204030204" pitchFamily="34" charset="0"/>
              <a:cs typeface="Calibri" panose="020F0502020204030204" pitchFamily="34" charset="0"/>
            </a:rPr>
            <a:t>humanos</a:t>
          </a:r>
          <a:r>
            <a:rPr lang="en-US" sz="2400" dirty="0">
              <a:solidFill>
                <a:srgbClr val="202124"/>
              </a:solidFill>
              <a:latin typeface="Calibri" panose="020F0502020204030204" pitchFamily="34" charset="0"/>
              <a:cs typeface="Calibri" panose="020F0502020204030204" pitchFamily="34" charset="0"/>
            </a:rPr>
            <a:t> se </a:t>
          </a:r>
          <a:r>
            <a:rPr lang="en-US" sz="2400" dirty="0" err="1">
              <a:solidFill>
                <a:srgbClr val="202124"/>
              </a:solidFill>
              <a:latin typeface="Calibri" panose="020F0502020204030204" pitchFamily="34" charset="0"/>
              <a:cs typeface="Calibri" panose="020F0502020204030204" pitchFamily="34" charset="0"/>
            </a:rPr>
            <a:t>ocupan</a:t>
          </a:r>
          <a:r>
            <a:rPr lang="en-US" sz="2400" dirty="0">
              <a:solidFill>
                <a:srgbClr val="202124"/>
              </a:solidFill>
              <a:latin typeface="Calibri" panose="020F0502020204030204" pitchFamily="34" charset="0"/>
              <a:cs typeface="Calibri" panose="020F0502020204030204" pitchFamily="34" charset="0"/>
            </a:rPr>
            <a:t> de  </a:t>
          </a:r>
          <a:r>
            <a:rPr lang="en-US" sz="2400" b="1" dirty="0">
              <a:solidFill>
                <a:srgbClr val="0070C0"/>
              </a:solidFill>
              <a:latin typeface="Calibri" panose="020F0502020204030204" pitchFamily="34" charset="0"/>
              <a:cs typeface="Calibri" panose="020F0502020204030204" pitchFamily="34" charset="0"/>
            </a:rPr>
            <a:t>la </a:t>
          </a:r>
          <a:r>
            <a:rPr lang="en-US" sz="2400" b="1" dirty="0" err="1">
              <a:solidFill>
                <a:srgbClr val="0070C0"/>
              </a:solidFill>
              <a:latin typeface="Calibri" panose="020F0502020204030204" pitchFamily="34" charset="0"/>
              <a:cs typeface="Calibri" panose="020F0502020204030204" pitchFamily="34" charset="0"/>
            </a:rPr>
            <a:t>protección</a:t>
          </a:r>
          <a:r>
            <a:rPr lang="en-US" sz="2400" b="1" dirty="0">
              <a:solidFill>
                <a:srgbClr val="0070C0"/>
              </a:solidFill>
              <a:latin typeface="Calibri" panose="020F0502020204030204" pitchFamily="34" charset="0"/>
              <a:cs typeface="Calibri" panose="020F0502020204030204" pitchFamily="34" charset="0"/>
            </a:rPr>
            <a:t> de la </a:t>
          </a:r>
          <a:r>
            <a:rPr lang="en-US" sz="2400" b="1" dirty="0" err="1">
              <a:solidFill>
                <a:srgbClr val="0070C0"/>
              </a:solidFill>
              <a:latin typeface="Calibri" panose="020F0502020204030204" pitchFamily="34" charset="0"/>
              <a:cs typeface="Calibri" panose="020F0502020204030204" pitchFamily="34" charset="0"/>
            </a:rPr>
            <a:t>vida</a:t>
          </a:r>
          <a:r>
            <a:rPr lang="en-US" sz="2400" b="1" dirty="0">
              <a:solidFill>
                <a:srgbClr val="0070C0"/>
              </a:solidFill>
              <a:latin typeface="Calibri" panose="020F0502020204030204" pitchFamily="34" charset="0"/>
              <a:cs typeface="Calibri" panose="020F0502020204030204" pitchFamily="34" charset="0"/>
            </a:rPr>
            <a:t>, la </a:t>
          </a:r>
          <a:r>
            <a:rPr lang="en-US" sz="2400" b="1" dirty="0" err="1">
              <a:solidFill>
                <a:srgbClr val="0070C0"/>
              </a:solidFill>
              <a:latin typeface="Calibri" panose="020F0502020204030204" pitchFamily="34" charset="0"/>
              <a:cs typeface="Calibri" panose="020F0502020204030204" pitchFamily="34" charset="0"/>
            </a:rPr>
            <a:t>salud</a:t>
          </a:r>
          <a:r>
            <a:rPr lang="en-US" sz="2400" b="1" dirty="0">
              <a:solidFill>
                <a:srgbClr val="0070C0"/>
              </a:solidFill>
              <a:latin typeface="Calibri" panose="020F0502020204030204" pitchFamily="34" charset="0"/>
              <a:cs typeface="Calibri" panose="020F0502020204030204" pitchFamily="34" charset="0"/>
            </a:rPr>
            <a:t>, y la </a:t>
          </a:r>
          <a:r>
            <a:rPr lang="en-US" sz="2400" b="1" dirty="0" err="1">
              <a:solidFill>
                <a:srgbClr val="0070C0"/>
              </a:solidFill>
              <a:latin typeface="Calibri" panose="020F0502020204030204" pitchFamily="34" charset="0"/>
              <a:cs typeface="Calibri" panose="020F0502020204030204" pitchFamily="34" charset="0"/>
            </a:rPr>
            <a:t>dignidad</a:t>
          </a:r>
          <a:r>
            <a:rPr lang="en-US" sz="2400" b="1" dirty="0">
              <a:solidFill>
                <a:srgbClr val="0070C0"/>
              </a:solidFill>
              <a:latin typeface="Calibri" panose="020F0502020204030204" pitchFamily="34" charset="0"/>
              <a:cs typeface="Calibri" panose="020F0502020204030204" pitchFamily="34" charset="0"/>
            </a:rPr>
            <a:t> de </a:t>
          </a:r>
          <a:r>
            <a:rPr lang="en-US" sz="2400" b="1" dirty="0" err="1">
              <a:solidFill>
                <a:srgbClr val="0070C0"/>
              </a:solidFill>
              <a:latin typeface="Calibri" panose="020F0502020204030204" pitchFamily="34" charset="0"/>
              <a:cs typeface="Calibri" panose="020F0502020204030204" pitchFamily="34" charset="0"/>
            </a:rPr>
            <a:t>todas</a:t>
          </a:r>
          <a:r>
            <a:rPr lang="en-US" sz="2400" b="1" dirty="0">
              <a:solidFill>
                <a:srgbClr val="0070C0"/>
              </a:solidFill>
              <a:latin typeface="Calibri" panose="020F0502020204030204" pitchFamily="34" charset="0"/>
              <a:cs typeface="Calibri" panose="020F0502020204030204" pitchFamily="34" charset="0"/>
            </a:rPr>
            <a:t> las personas</a:t>
          </a:r>
          <a:endParaRPr lang="en-US" sz="2400" b="1" dirty="0">
            <a:solidFill>
              <a:srgbClr val="0070C0"/>
            </a:solidFill>
          </a:endParaRPr>
        </a:p>
      </dgm:t>
    </dgm:pt>
    <dgm:pt modelId="{73805B54-9281-4BFA-B009-F2055E3D2117}" type="sibTrans" cxnId="{CC8F5568-1470-4A97-B1BC-C90EF6807C31}">
      <dgm:prSet/>
      <dgm:spPr/>
      <dgm:t>
        <a:bodyPr/>
        <a:lstStyle/>
        <a:p>
          <a:endParaRPr lang="en-US"/>
        </a:p>
      </dgm:t>
    </dgm:pt>
    <dgm:pt modelId="{66A14EA4-92CE-4319-9477-A24DA85C1614}" type="parTrans" cxnId="{CC8F5568-1470-4A97-B1BC-C90EF6807C31}">
      <dgm:prSet/>
      <dgm:spPr/>
      <dgm:t>
        <a:bodyPr/>
        <a:lstStyle/>
        <a:p>
          <a:endParaRPr lang="en-US"/>
        </a:p>
      </dgm:t>
    </dgm:pt>
    <dgm:pt modelId="{170F63A6-99E5-4534-A8F7-0C01ADA5E9A3}" type="pres">
      <dgm:prSet presAssocID="{26AF93D3-1EB7-46F3-855C-E38D88375E5E}" presName="vert0" presStyleCnt="0">
        <dgm:presLayoutVars>
          <dgm:dir/>
          <dgm:animOne val="branch"/>
          <dgm:animLvl val="lvl"/>
        </dgm:presLayoutVars>
      </dgm:prSet>
      <dgm:spPr/>
    </dgm:pt>
    <dgm:pt modelId="{6E6EF9CE-5F90-4445-A1AA-11D2C8E1415F}" type="pres">
      <dgm:prSet presAssocID="{65812ED8-C985-4051-96BB-B2BE6B749AA5}" presName="thickLine" presStyleLbl="alignNode1" presStyleIdx="0" presStyleCnt="4"/>
      <dgm:spPr/>
    </dgm:pt>
    <dgm:pt modelId="{9B7865BE-7323-4A93-893E-32F543F6E416}" type="pres">
      <dgm:prSet presAssocID="{65812ED8-C985-4051-96BB-B2BE6B749AA5}" presName="horz1" presStyleCnt="0"/>
      <dgm:spPr/>
    </dgm:pt>
    <dgm:pt modelId="{4BA0DC15-22D1-4C61-928E-41086480B8E4}" type="pres">
      <dgm:prSet presAssocID="{65812ED8-C985-4051-96BB-B2BE6B749AA5}" presName="tx1" presStyleLbl="revTx" presStyleIdx="0" presStyleCnt="4" custScaleY="40157"/>
      <dgm:spPr/>
    </dgm:pt>
    <dgm:pt modelId="{F98CB6C8-AA29-4FCD-806B-B785DA803E64}" type="pres">
      <dgm:prSet presAssocID="{65812ED8-C985-4051-96BB-B2BE6B749AA5}" presName="vert1" presStyleCnt="0"/>
      <dgm:spPr/>
    </dgm:pt>
    <dgm:pt modelId="{0F742BBA-AE58-4E4B-9632-A9E4F2EB6B86}" type="pres">
      <dgm:prSet presAssocID="{8DED31E9-E141-44A1-9AEC-F5BB878FE575}" presName="thickLine" presStyleLbl="alignNode1" presStyleIdx="1" presStyleCnt="4"/>
      <dgm:spPr/>
    </dgm:pt>
    <dgm:pt modelId="{592B478C-8EFF-4D44-BABA-E846B452D7B5}" type="pres">
      <dgm:prSet presAssocID="{8DED31E9-E141-44A1-9AEC-F5BB878FE575}" presName="horz1" presStyleCnt="0"/>
      <dgm:spPr/>
    </dgm:pt>
    <dgm:pt modelId="{79E9366A-0007-4AD9-8243-9C5DB13CF315}" type="pres">
      <dgm:prSet presAssocID="{8DED31E9-E141-44A1-9AEC-F5BB878FE575}" presName="tx1" presStyleLbl="revTx" presStyleIdx="1" presStyleCnt="4" custScaleY="64660" custLinFactNeighborY="-2077"/>
      <dgm:spPr/>
    </dgm:pt>
    <dgm:pt modelId="{ECA7F86C-BCED-4090-9C83-04BE6DA439A3}" type="pres">
      <dgm:prSet presAssocID="{8DED31E9-E141-44A1-9AEC-F5BB878FE575}" presName="vert1" presStyleCnt="0"/>
      <dgm:spPr/>
    </dgm:pt>
    <dgm:pt modelId="{76737A0E-EF86-4A47-94C5-BD99E168152F}" type="pres">
      <dgm:prSet presAssocID="{D3B0F1CB-75E1-4AA1-9F2E-24CB387E4A1C}" presName="thickLine" presStyleLbl="alignNode1" presStyleIdx="2" presStyleCnt="4"/>
      <dgm:spPr/>
    </dgm:pt>
    <dgm:pt modelId="{80C26FB2-6A4B-4407-A4CE-7CF820ABF911}" type="pres">
      <dgm:prSet presAssocID="{D3B0F1CB-75E1-4AA1-9F2E-24CB387E4A1C}" presName="horz1" presStyleCnt="0"/>
      <dgm:spPr/>
    </dgm:pt>
    <dgm:pt modelId="{2C2BB1FE-0434-4CE7-9276-F234EBFBB634}" type="pres">
      <dgm:prSet presAssocID="{D3B0F1CB-75E1-4AA1-9F2E-24CB387E4A1C}" presName="tx1" presStyleLbl="revTx" presStyleIdx="2" presStyleCnt="4" custScaleY="67482" custLinFactNeighborY="7276"/>
      <dgm:spPr/>
    </dgm:pt>
    <dgm:pt modelId="{281F209C-14F9-4F8C-B61F-A5ED7EF8B0D2}" type="pres">
      <dgm:prSet presAssocID="{D3B0F1CB-75E1-4AA1-9F2E-24CB387E4A1C}" presName="vert1" presStyleCnt="0"/>
      <dgm:spPr/>
    </dgm:pt>
    <dgm:pt modelId="{6513F8FB-BFEB-7C45-9875-C8D858D2AFE8}" type="pres">
      <dgm:prSet presAssocID="{D923E5D1-577B-3947-A14C-B638CEC6DB51}" presName="thickLine" presStyleLbl="alignNode1" presStyleIdx="3" presStyleCnt="4"/>
      <dgm:spPr/>
    </dgm:pt>
    <dgm:pt modelId="{22D4295B-E020-9148-B7F4-6F6A04F7C8A2}" type="pres">
      <dgm:prSet presAssocID="{D923E5D1-577B-3947-A14C-B638CEC6DB51}" presName="horz1" presStyleCnt="0"/>
      <dgm:spPr/>
    </dgm:pt>
    <dgm:pt modelId="{CD4EE227-6742-6145-90E1-0CF013CB8984}" type="pres">
      <dgm:prSet presAssocID="{D923E5D1-577B-3947-A14C-B638CEC6DB51}" presName="tx1" presStyleLbl="revTx" presStyleIdx="3" presStyleCnt="4" custScaleY="44886" custLinFactNeighborX="-208" custLinFactNeighborY="11932"/>
      <dgm:spPr/>
    </dgm:pt>
    <dgm:pt modelId="{1EDD2130-B737-E54F-91BB-CB2C3B625B4C}" type="pres">
      <dgm:prSet presAssocID="{D923E5D1-577B-3947-A14C-B638CEC6DB51}" presName="vert1" presStyleCnt="0"/>
      <dgm:spPr/>
    </dgm:pt>
  </dgm:ptLst>
  <dgm:cxnLst>
    <dgm:cxn modelId="{4F94C509-8316-496C-A4BF-7A1BF31A9235}" type="presOf" srcId="{8DED31E9-E141-44A1-9AEC-F5BB878FE575}" destId="{79E9366A-0007-4AD9-8243-9C5DB13CF315}" srcOrd="0" destOrd="0" presId="urn:microsoft.com/office/officeart/2008/layout/LinedList"/>
    <dgm:cxn modelId="{8F2CCD0D-2ED9-A64A-BE08-BF2BB7A48627}" type="presOf" srcId="{D923E5D1-577B-3947-A14C-B638CEC6DB51}" destId="{CD4EE227-6742-6145-90E1-0CF013CB8984}" srcOrd="0" destOrd="0" presId="urn:microsoft.com/office/officeart/2008/layout/LinedList"/>
    <dgm:cxn modelId="{CDC03D3E-F56E-45D8-AF48-25679674FE79}" type="presOf" srcId="{26AF93D3-1EB7-46F3-855C-E38D88375E5E}" destId="{170F63A6-99E5-4534-A8F7-0C01ADA5E9A3}" srcOrd="0" destOrd="0" presId="urn:microsoft.com/office/officeart/2008/layout/LinedList"/>
    <dgm:cxn modelId="{0E14CD48-DFBA-458D-ACAE-CB68FED2AF69}" type="presOf" srcId="{D3B0F1CB-75E1-4AA1-9F2E-24CB387E4A1C}" destId="{2C2BB1FE-0434-4CE7-9276-F234EBFBB634}" srcOrd="0" destOrd="0" presId="urn:microsoft.com/office/officeart/2008/layout/LinedList"/>
    <dgm:cxn modelId="{0938D466-71A9-4C5A-B587-D6D34E26ACD5}" srcId="{26AF93D3-1EB7-46F3-855C-E38D88375E5E}" destId="{D3B0F1CB-75E1-4AA1-9F2E-24CB387E4A1C}" srcOrd="2" destOrd="0" parTransId="{10F67BC5-1C11-4FAE-91F2-F4446D9752B5}" sibTransId="{CF63BEA3-31B1-4E2E-BF0B-81F89CCCE254}"/>
    <dgm:cxn modelId="{CC8F5568-1470-4A97-B1BC-C90EF6807C31}" srcId="{26AF93D3-1EB7-46F3-855C-E38D88375E5E}" destId="{8DED31E9-E141-44A1-9AEC-F5BB878FE575}" srcOrd="1" destOrd="0" parTransId="{66A14EA4-92CE-4319-9477-A24DA85C1614}" sibTransId="{73805B54-9281-4BFA-B009-F2055E3D2117}"/>
    <dgm:cxn modelId="{1BCDDA6A-B079-4764-ABC0-7A528BB39448}" srcId="{26AF93D3-1EB7-46F3-855C-E38D88375E5E}" destId="{65812ED8-C985-4051-96BB-B2BE6B749AA5}" srcOrd="0" destOrd="0" parTransId="{44C55780-4C9D-44CC-A150-73889AAAFCAE}" sibTransId="{9236DD06-6B2F-4A90-B5E8-03270B63356E}"/>
    <dgm:cxn modelId="{44FCD395-46A4-432D-96C0-B462F5733EF8}" type="presOf" srcId="{65812ED8-C985-4051-96BB-B2BE6B749AA5}" destId="{4BA0DC15-22D1-4C61-928E-41086480B8E4}" srcOrd="0" destOrd="0" presId="urn:microsoft.com/office/officeart/2008/layout/LinedList"/>
    <dgm:cxn modelId="{ABF96AA7-4E47-764F-810A-FF660411EF91}" srcId="{26AF93D3-1EB7-46F3-855C-E38D88375E5E}" destId="{D923E5D1-577B-3947-A14C-B638CEC6DB51}" srcOrd="3" destOrd="0" parTransId="{CFF341B2-506F-514C-BA20-119E63C5F3B3}" sibTransId="{9397D06B-6578-4A4A-BF09-A3E9C1281B63}"/>
    <dgm:cxn modelId="{DA3DB7DD-61F1-4891-9515-92CDDBAE42E8}" type="presParOf" srcId="{170F63A6-99E5-4534-A8F7-0C01ADA5E9A3}" destId="{6E6EF9CE-5F90-4445-A1AA-11D2C8E1415F}" srcOrd="0" destOrd="0" presId="urn:microsoft.com/office/officeart/2008/layout/LinedList"/>
    <dgm:cxn modelId="{2D286715-4230-47A1-9590-DBFE6A2E7D6A}" type="presParOf" srcId="{170F63A6-99E5-4534-A8F7-0C01ADA5E9A3}" destId="{9B7865BE-7323-4A93-893E-32F543F6E416}" srcOrd="1" destOrd="0" presId="urn:microsoft.com/office/officeart/2008/layout/LinedList"/>
    <dgm:cxn modelId="{05F82ACF-E20E-4094-B7AF-F2E373101DC4}" type="presParOf" srcId="{9B7865BE-7323-4A93-893E-32F543F6E416}" destId="{4BA0DC15-22D1-4C61-928E-41086480B8E4}" srcOrd="0" destOrd="0" presId="urn:microsoft.com/office/officeart/2008/layout/LinedList"/>
    <dgm:cxn modelId="{C9C8769D-58B2-4F4C-938D-0F244E61C2A8}" type="presParOf" srcId="{9B7865BE-7323-4A93-893E-32F543F6E416}" destId="{F98CB6C8-AA29-4FCD-806B-B785DA803E64}" srcOrd="1" destOrd="0" presId="urn:microsoft.com/office/officeart/2008/layout/LinedList"/>
    <dgm:cxn modelId="{D4833B7F-5C50-4296-827F-2B3C96C82517}" type="presParOf" srcId="{170F63A6-99E5-4534-A8F7-0C01ADA5E9A3}" destId="{0F742BBA-AE58-4E4B-9632-A9E4F2EB6B86}" srcOrd="2" destOrd="0" presId="urn:microsoft.com/office/officeart/2008/layout/LinedList"/>
    <dgm:cxn modelId="{997574E2-7A2C-4726-B01D-80C818DDFA19}" type="presParOf" srcId="{170F63A6-99E5-4534-A8F7-0C01ADA5E9A3}" destId="{592B478C-8EFF-4D44-BABA-E846B452D7B5}" srcOrd="3" destOrd="0" presId="urn:microsoft.com/office/officeart/2008/layout/LinedList"/>
    <dgm:cxn modelId="{C1E4838E-E1BB-40AC-A3F5-48B05C27302D}" type="presParOf" srcId="{592B478C-8EFF-4D44-BABA-E846B452D7B5}" destId="{79E9366A-0007-4AD9-8243-9C5DB13CF315}" srcOrd="0" destOrd="0" presId="urn:microsoft.com/office/officeart/2008/layout/LinedList"/>
    <dgm:cxn modelId="{6A783495-16E7-4798-B280-54A4F6DBA846}" type="presParOf" srcId="{592B478C-8EFF-4D44-BABA-E846B452D7B5}" destId="{ECA7F86C-BCED-4090-9C83-04BE6DA439A3}" srcOrd="1" destOrd="0" presId="urn:microsoft.com/office/officeart/2008/layout/LinedList"/>
    <dgm:cxn modelId="{750CD91A-705E-4530-921E-FE98E14918AA}" type="presParOf" srcId="{170F63A6-99E5-4534-A8F7-0C01ADA5E9A3}" destId="{76737A0E-EF86-4A47-94C5-BD99E168152F}" srcOrd="4" destOrd="0" presId="urn:microsoft.com/office/officeart/2008/layout/LinedList"/>
    <dgm:cxn modelId="{DDAA1261-B5B4-4F75-9712-D84431F5AE2A}" type="presParOf" srcId="{170F63A6-99E5-4534-A8F7-0C01ADA5E9A3}" destId="{80C26FB2-6A4B-4407-A4CE-7CF820ABF911}" srcOrd="5" destOrd="0" presId="urn:microsoft.com/office/officeart/2008/layout/LinedList"/>
    <dgm:cxn modelId="{33CB5EAB-2FF3-46E3-98E1-BF5819D22A55}" type="presParOf" srcId="{80C26FB2-6A4B-4407-A4CE-7CF820ABF911}" destId="{2C2BB1FE-0434-4CE7-9276-F234EBFBB634}" srcOrd="0" destOrd="0" presId="urn:microsoft.com/office/officeart/2008/layout/LinedList"/>
    <dgm:cxn modelId="{EF460D0C-4FC7-4A42-A772-1AA9569C18B9}" type="presParOf" srcId="{80C26FB2-6A4B-4407-A4CE-7CF820ABF911}" destId="{281F209C-14F9-4F8C-B61F-A5ED7EF8B0D2}" srcOrd="1" destOrd="0" presId="urn:microsoft.com/office/officeart/2008/layout/LinedList"/>
    <dgm:cxn modelId="{7CBE1DD3-4BE6-E84A-9D45-1CB6AC149173}" type="presParOf" srcId="{170F63A6-99E5-4534-A8F7-0C01ADA5E9A3}" destId="{6513F8FB-BFEB-7C45-9875-C8D858D2AFE8}" srcOrd="6" destOrd="0" presId="urn:microsoft.com/office/officeart/2008/layout/LinedList"/>
    <dgm:cxn modelId="{FA08D9D5-2B76-264C-B798-96506A85A272}" type="presParOf" srcId="{170F63A6-99E5-4534-A8F7-0C01ADA5E9A3}" destId="{22D4295B-E020-9148-B7F4-6F6A04F7C8A2}" srcOrd="7" destOrd="0" presId="urn:microsoft.com/office/officeart/2008/layout/LinedList"/>
    <dgm:cxn modelId="{6DE82DB9-DC91-2D4B-BF18-81853B99818F}" type="presParOf" srcId="{22D4295B-E020-9148-B7F4-6F6A04F7C8A2}" destId="{CD4EE227-6742-6145-90E1-0CF013CB8984}" srcOrd="0" destOrd="0" presId="urn:microsoft.com/office/officeart/2008/layout/LinedList"/>
    <dgm:cxn modelId="{EE006294-2E62-1949-A1BB-EACFDA8D18C3}" type="presParOf" srcId="{22D4295B-E020-9148-B7F4-6F6A04F7C8A2}" destId="{1EDD2130-B737-E54F-91BB-CB2C3B625B4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ED26DD-344D-C84F-BF3A-92E5C7649BFD}" type="doc">
      <dgm:prSet loTypeId="urn:microsoft.com/office/officeart/2005/8/layout/radial5" loCatId="" qsTypeId="urn:microsoft.com/office/officeart/2005/8/quickstyle/simple1" qsCatId="simple" csTypeId="urn:microsoft.com/office/officeart/2005/8/colors/accent1_2" csCatId="accent1" phldr="1"/>
      <dgm:spPr/>
      <dgm:t>
        <a:bodyPr/>
        <a:lstStyle/>
        <a:p>
          <a:endParaRPr lang="en-US"/>
        </a:p>
      </dgm:t>
    </dgm:pt>
    <dgm:pt modelId="{54AEC3F5-70CD-F244-B0A0-888B5666EFB4}">
      <dgm:prSet phldrT="[Text]" custT="1"/>
      <dgm:spPr>
        <a:solidFill>
          <a:srgbClr val="D04638"/>
        </a:solidFill>
      </dgm:spPr>
      <dgm:t>
        <a:bodyPr/>
        <a:lstStyle/>
        <a:p>
          <a:r>
            <a:rPr lang="en-US" sz="2000" b="1" dirty="0">
              <a:latin typeface="Helvetica" panose="020B0604020202020204" pitchFamily="34" charset="0"/>
              <a:cs typeface="Helvetica" panose="020B0604020202020204" pitchFamily="34" charset="0"/>
            </a:rPr>
            <a:t>4  </a:t>
          </a:r>
          <a:r>
            <a:rPr lang="en-US" sz="2000" b="1" dirty="0" err="1">
              <a:latin typeface="Helvetica" panose="020B0604020202020204" pitchFamily="34" charset="0"/>
              <a:cs typeface="Helvetica" panose="020B0604020202020204" pitchFamily="34" charset="0"/>
            </a:rPr>
            <a:t>Acciones</a:t>
          </a:r>
          <a:r>
            <a:rPr lang="en-US" sz="2000" b="1" dirty="0">
              <a:latin typeface="Helvetica" panose="020B0604020202020204" pitchFamily="34" charset="0"/>
              <a:cs typeface="Helvetica" panose="020B0604020202020204" pitchFamily="34" charset="0"/>
            </a:rPr>
            <a:t> Obligato-rias</a:t>
          </a:r>
          <a:endParaRPr lang="en-US" sz="2000" b="1" dirty="0">
            <a:latin typeface="Calibri" panose="020F0502020204030204" pitchFamily="34" charset="0"/>
            <a:cs typeface="Calibri" panose="020F0502020204030204" pitchFamily="34" charset="0"/>
          </a:endParaRPr>
        </a:p>
      </dgm:t>
    </dgm:pt>
    <dgm:pt modelId="{83624F65-6D23-4C43-B8DF-952D9609DF5C}" type="parTrans" cxnId="{BCCE3387-6D55-3144-8EAE-FA0978C6BD88}">
      <dgm:prSet/>
      <dgm:spPr/>
      <dgm:t>
        <a:bodyPr/>
        <a:lstStyle/>
        <a:p>
          <a:endParaRPr lang="en-US"/>
        </a:p>
      </dgm:t>
    </dgm:pt>
    <dgm:pt modelId="{7BBE08E9-A871-9547-8B91-21A2D7858073}" type="sibTrans" cxnId="{BCCE3387-6D55-3144-8EAE-FA0978C6BD88}">
      <dgm:prSet/>
      <dgm:spPr/>
      <dgm:t>
        <a:bodyPr/>
        <a:lstStyle/>
        <a:p>
          <a:endParaRPr lang="en-US"/>
        </a:p>
      </dgm:t>
    </dgm:pt>
    <dgm:pt modelId="{E20E7DCD-D589-044C-9E85-2F8DDF484B27}">
      <dgm:prSet phldrT="[Text]" custT="1"/>
      <dgm:spPr>
        <a:solidFill>
          <a:srgbClr val="7030A0"/>
        </a:solidFill>
        <a:ln w="25400" cap="flat" cmpd="sng" algn="ctr">
          <a:solidFill>
            <a:srgbClr val="FFFFFF">
              <a:hueOff val="0"/>
              <a:satOff val="0"/>
              <a:lumOff val="0"/>
              <a:alphaOff val="0"/>
            </a:srgbClr>
          </a:solidFill>
          <a:prstDash val="solid"/>
        </a:ln>
        <a:effectLst/>
      </dgm:spPr>
      <dgm:t>
        <a:bodyPr spcFirstLastPara="0" vert="horz" wrap="square" lIns="7620" tIns="7620" rIns="7620" bIns="7620" numCol="1" spcCol="1270" anchor="ctr" anchorCtr="0"/>
        <a:lstStyle/>
        <a:p>
          <a:pPr marL="0" lvl="0" indent="0" algn="ctr" defTabSz="266700">
            <a:lnSpc>
              <a:spcPct val="90000"/>
            </a:lnSpc>
            <a:spcBef>
              <a:spcPct val="0"/>
            </a:spcBef>
            <a:spcAft>
              <a:spcPct val="35000"/>
            </a:spcAft>
            <a:buNone/>
          </a:pPr>
          <a:r>
            <a:rPr lang="en-CA" sz="2000" b="0" kern="1200" dirty="0" err="1">
              <a:solidFill>
                <a:srgbClr val="FFFFFF"/>
              </a:solidFill>
              <a:latin typeface="Helvetica" panose="020B0604020202020204" pitchFamily="34" charset="0"/>
              <a:ea typeface="+mn-ea"/>
              <a:cs typeface="Helvetica" panose="020B0604020202020204" pitchFamily="34" charset="0"/>
            </a:rPr>
            <a:t>Empoderar</a:t>
          </a:r>
          <a:r>
            <a:rPr lang="en-CA" sz="2000" b="0" kern="1200" dirty="0">
              <a:solidFill>
                <a:srgbClr val="FFFFFF"/>
              </a:solidFill>
              <a:latin typeface="Helvetica" panose="020B0604020202020204" pitchFamily="34" charset="0"/>
              <a:ea typeface="+mn-ea"/>
              <a:cs typeface="Helvetica" panose="020B0604020202020204" pitchFamily="34" charset="0"/>
            </a:rPr>
            <a:t> a las personas con </a:t>
          </a:r>
          <a:r>
            <a:rPr lang="en-CA" sz="2000" b="0" kern="1200" dirty="0" err="1">
              <a:solidFill>
                <a:srgbClr val="FFFFFF"/>
              </a:solidFill>
              <a:latin typeface="Helvetica" panose="020B0604020202020204" pitchFamily="34" charset="0"/>
              <a:ea typeface="+mn-ea"/>
              <a:cs typeface="Helvetica" panose="020B0604020202020204" pitchFamily="34" charset="0"/>
            </a:rPr>
            <a:t>discapacidad</a:t>
          </a:r>
          <a:r>
            <a:rPr lang="en-CA" sz="2000" b="0" kern="1200" dirty="0">
              <a:solidFill>
                <a:srgbClr val="FFFFFF"/>
              </a:solidFill>
              <a:latin typeface="Helvetica" panose="020B0604020202020204" pitchFamily="34" charset="0"/>
              <a:ea typeface="+mn-ea"/>
              <a:cs typeface="Helvetica" panose="020B0604020202020204" pitchFamily="34" charset="0"/>
            </a:rPr>
            <a:t>. </a:t>
          </a:r>
          <a:r>
            <a:rPr lang="en-CA" sz="2000" b="0" kern="1200" dirty="0" err="1">
              <a:solidFill>
                <a:srgbClr val="FFFFFF"/>
              </a:solidFill>
              <a:latin typeface="Helvetica" panose="020B0604020202020204" pitchFamily="34" charset="0"/>
              <a:ea typeface="+mn-ea"/>
              <a:cs typeface="Helvetica" panose="020B0604020202020204" pitchFamily="34" charset="0"/>
            </a:rPr>
            <a:t>Apoyarlos</a:t>
          </a:r>
          <a:r>
            <a:rPr lang="en-CA" sz="2000" b="0" kern="1200" dirty="0">
              <a:solidFill>
                <a:srgbClr val="FFFFFF"/>
              </a:solidFill>
              <a:latin typeface="Helvetica" panose="020B0604020202020204" pitchFamily="34" charset="0"/>
              <a:ea typeface="+mn-ea"/>
              <a:cs typeface="Helvetica" panose="020B0604020202020204" pitchFamily="34" charset="0"/>
            </a:rPr>
            <a:t> para </a:t>
          </a:r>
          <a:r>
            <a:rPr lang="en-CA" sz="2000" b="0" kern="1200" dirty="0" err="1">
              <a:solidFill>
                <a:srgbClr val="FFFFFF"/>
              </a:solidFill>
              <a:latin typeface="Helvetica" panose="020B0604020202020204" pitchFamily="34" charset="0"/>
              <a:ea typeface="+mn-ea"/>
              <a:cs typeface="Helvetica" panose="020B0604020202020204" pitchFamily="34" charset="0"/>
            </a:rPr>
            <a:t>el</a:t>
          </a:r>
          <a:r>
            <a:rPr lang="en-CA" sz="2000" b="0" kern="1200" dirty="0">
              <a:solidFill>
                <a:srgbClr val="FFFFFF"/>
              </a:solidFill>
              <a:latin typeface="Helvetica" panose="020B0604020202020204" pitchFamily="34" charset="0"/>
              <a:ea typeface="+mn-ea"/>
              <a:cs typeface="Helvetica" panose="020B0604020202020204" pitchFamily="34" charset="0"/>
            </a:rPr>
            <a:t> </a:t>
          </a:r>
          <a:r>
            <a:rPr lang="en-CA" sz="2000" b="0" kern="1200" dirty="0" err="1">
              <a:solidFill>
                <a:srgbClr val="FFFFFF"/>
              </a:solidFill>
              <a:latin typeface="Helvetica" panose="020B0604020202020204" pitchFamily="34" charset="0"/>
              <a:ea typeface="+mn-ea"/>
              <a:cs typeface="Helvetica" panose="020B0604020202020204" pitchFamily="34" charset="0"/>
            </a:rPr>
            <a:t>desarrollo</a:t>
          </a:r>
          <a:r>
            <a:rPr lang="en-CA" sz="2000" b="0" kern="1200" dirty="0">
              <a:solidFill>
                <a:srgbClr val="FFFFFF"/>
              </a:solidFill>
              <a:latin typeface="Helvetica" panose="020B0604020202020204" pitchFamily="34" charset="0"/>
              <a:ea typeface="+mn-ea"/>
              <a:cs typeface="Helvetica" panose="020B0604020202020204" pitchFamily="34" charset="0"/>
            </a:rPr>
            <a:t> de sus </a:t>
          </a:r>
          <a:r>
            <a:rPr lang="en-CA" sz="2000" b="0" kern="1200" dirty="0" err="1">
              <a:solidFill>
                <a:srgbClr val="FFFFFF"/>
              </a:solidFill>
              <a:latin typeface="Helvetica" panose="020B0604020202020204" pitchFamily="34" charset="0"/>
              <a:ea typeface="+mn-ea"/>
              <a:cs typeface="Helvetica" panose="020B0604020202020204" pitchFamily="34" charset="0"/>
            </a:rPr>
            <a:t>capacidades</a:t>
          </a:r>
          <a:r>
            <a:rPr lang="en-CA" sz="2000" b="0" kern="1200" dirty="0" err="1">
              <a:solidFill>
                <a:srgbClr val="FFFFFF"/>
              </a:solidFill>
              <a:latin typeface="Calibri" panose="020F0502020204030204" pitchFamily="34" charset="0"/>
              <a:ea typeface="+mn-ea"/>
              <a:cs typeface="Calibri" panose="020F0502020204030204" pitchFamily="34" charset="0"/>
            </a:rPr>
            <a:t>s</a:t>
          </a:r>
          <a:endParaRPr lang="en-US" sz="2000" b="0" kern="1200" dirty="0">
            <a:solidFill>
              <a:srgbClr val="FFFFFF"/>
            </a:solidFill>
            <a:latin typeface="Calibri" panose="020F0502020204030204" pitchFamily="34" charset="0"/>
            <a:ea typeface="+mn-ea"/>
            <a:cs typeface="Calibri" panose="020F0502020204030204" pitchFamily="34" charset="0"/>
          </a:endParaRPr>
        </a:p>
      </dgm:t>
    </dgm:pt>
    <dgm:pt modelId="{60A00B74-1549-1C49-B0CE-D8F8A9832747}" type="parTrans" cxnId="{780B6BA7-AFED-1D4A-A9C8-425A7F923858}">
      <dgm:prSet/>
      <dgm:spPr/>
      <dgm:t>
        <a:bodyPr/>
        <a:lstStyle/>
        <a:p>
          <a:endParaRPr lang="en-US" dirty="0"/>
        </a:p>
      </dgm:t>
    </dgm:pt>
    <dgm:pt modelId="{56565C4D-FB8A-7A48-ACB1-0EFC9B0D2AC1}" type="sibTrans" cxnId="{780B6BA7-AFED-1D4A-A9C8-425A7F923858}">
      <dgm:prSet/>
      <dgm:spPr/>
      <dgm:t>
        <a:bodyPr/>
        <a:lstStyle/>
        <a:p>
          <a:endParaRPr lang="en-US"/>
        </a:p>
      </dgm:t>
    </dgm:pt>
    <dgm:pt modelId="{32A1DF33-7C39-4413-B473-894EA30CAC9F}">
      <dgm:prSet/>
      <dgm:spPr>
        <a:solidFill>
          <a:srgbClr val="7030A0"/>
        </a:solidFill>
      </dgm:spPr>
      <dgm:t>
        <a:bodyPr/>
        <a:lstStyle/>
        <a:p>
          <a:r>
            <a:rPr lang="en-CA" b="0" dirty="0" err="1">
              <a:latin typeface="Helvetica" panose="020B0604020202020204" pitchFamily="34" charset="0"/>
              <a:cs typeface="Helvetica" panose="020B0604020202020204" pitchFamily="34" charset="0"/>
            </a:rPr>
            <a:t>Promover</a:t>
          </a:r>
          <a:r>
            <a:rPr lang="en-CA" b="0" dirty="0">
              <a:latin typeface="Helvetica" panose="020B0604020202020204" pitchFamily="34" charset="0"/>
              <a:cs typeface="Helvetica" panose="020B0604020202020204" pitchFamily="34" charset="0"/>
            </a:rPr>
            <a:t> la </a:t>
          </a:r>
          <a:r>
            <a:rPr lang="en-CA" b="0" dirty="0" err="1">
              <a:latin typeface="Helvetica" panose="020B0604020202020204" pitchFamily="34" charset="0"/>
              <a:cs typeface="Helvetica" panose="020B0604020202020204" pitchFamily="34" charset="0"/>
            </a:rPr>
            <a:t>parrticipación</a:t>
          </a:r>
          <a:r>
            <a:rPr lang="en-CA" b="0" dirty="0">
              <a:latin typeface="Helvetica" panose="020B0604020202020204" pitchFamily="34" charset="0"/>
              <a:cs typeface="Helvetica" panose="020B0604020202020204" pitchFamily="34" charset="0"/>
            </a:rPr>
            <a:t> </a:t>
          </a:r>
          <a:r>
            <a:rPr lang="en-CA" b="0" dirty="0" err="1">
              <a:latin typeface="Helvetica" panose="020B0604020202020204" pitchFamily="34" charset="0"/>
              <a:cs typeface="Helvetica" panose="020B0604020202020204" pitchFamily="34" charset="0"/>
            </a:rPr>
            <a:t>significativa</a:t>
          </a:r>
          <a:endParaRPr lang="en-CA" b="0" dirty="0">
            <a:latin typeface="Helvetica" panose="020B0604020202020204" pitchFamily="34" charset="0"/>
            <a:cs typeface="Helvetica" panose="020B0604020202020204" pitchFamily="34" charset="0"/>
          </a:endParaRPr>
        </a:p>
      </dgm:t>
    </dgm:pt>
    <dgm:pt modelId="{8C6C43F3-34D6-4FF2-9326-E06FCA370050}" type="parTrans" cxnId="{605057B8-94E7-4312-9939-06C381BC1EB2}">
      <dgm:prSet/>
      <dgm:spPr/>
      <dgm:t>
        <a:bodyPr/>
        <a:lstStyle/>
        <a:p>
          <a:endParaRPr lang="es-AR"/>
        </a:p>
      </dgm:t>
    </dgm:pt>
    <dgm:pt modelId="{E0609DCD-6C44-4AFC-998F-D79B5A247644}" type="sibTrans" cxnId="{605057B8-94E7-4312-9939-06C381BC1EB2}">
      <dgm:prSet/>
      <dgm:spPr/>
      <dgm:t>
        <a:bodyPr/>
        <a:lstStyle/>
        <a:p>
          <a:endParaRPr lang="es-AR"/>
        </a:p>
      </dgm:t>
    </dgm:pt>
    <dgm:pt modelId="{B166E2F7-1B5B-4A14-AC2C-07FF1835F0D4}">
      <dgm:prSet phldrT="[Text]"/>
      <dgm:spPr/>
      <dgm:t>
        <a:bodyPr/>
        <a:lstStyle/>
        <a:p>
          <a:r>
            <a:rPr lang="en-CA" dirty="0" err="1">
              <a:latin typeface="Helvetica" panose="020B0604020202020204" pitchFamily="34" charset="0"/>
              <a:cs typeface="Helvetica" panose="020B0604020202020204" pitchFamily="34" charset="0"/>
            </a:rPr>
            <a:t>Eliminar</a:t>
          </a:r>
          <a:r>
            <a:rPr lang="en-CA" dirty="0">
              <a:latin typeface="Helvetica" panose="020B0604020202020204" pitchFamily="34" charset="0"/>
              <a:cs typeface="Helvetica" panose="020B0604020202020204" pitchFamily="34" charset="0"/>
            </a:rPr>
            <a:t> las barreras</a:t>
          </a:r>
          <a:endParaRPr lang="en-US" dirty="0">
            <a:latin typeface="Helvetica" panose="020B0604020202020204" pitchFamily="34" charset="0"/>
            <a:cs typeface="Helvetica" panose="020B0604020202020204" pitchFamily="34" charset="0"/>
          </a:endParaRPr>
        </a:p>
      </dgm:t>
    </dgm:pt>
    <dgm:pt modelId="{A48164AF-91E6-4238-9E0F-DCC6B7C6A97F}" type="parTrans" cxnId="{95CEE45A-83A1-49AD-963C-285437DD5338}">
      <dgm:prSet/>
      <dgm:spPr/>
      <dgm:t>
        <a:bodyPr/>
        <a:lstStyle/>
        <a:p>
          <a:endParaRPr lang="es-AR"/>
        </a:p>
      </dgm:t>
    </dgm:pt>
    <dgm:pt modelId="{D523460D-CBED-4BA3-883F-567A04BA0750}" type="sibTrans" cxnId="{95CEE45A-83A1-49AD-963C-285437DD5338}">
      <dgm:prSet/>
      <dgm:spPr/>
      <dgm:t>
        <a:bodyPr/>
        <a:lstStyle/>
        <a:p>
          <a:endParaRPr lang="es-AR"/>
        </a:p>
      </dgm:t>
    </dgm:pt>
    <dgm:pt modelId="{61D0E406-3DA7-44F7-973A-27D530BA70C4}">
      <dgm:prSet phldrT="[Text]"/>
      <dgm:spPr/>
      <dgm:t>
        <a:bodyPr/>
        <a:lstStyle/>
        <a:p>
          <a:r>
            <a:rPr lang="en-CA" dirty="0" err="1">
              <a:latin typeface="Helvetica" panose="020B0604020202020204" pitchFamily="34" charset="0"/>
              <a:cs typeface="Helvetica" panose="020B0604020202020204" pitchFamily="34" charset="0"/>
            </a:rPr>
            <a:t>Desagregar</a:t>
          </a:r>
          <a:r>
            <a:rPr lang="en-CA" dirty="0">
              <a:latin typeface="Helvetica" panose="020B0604020202020204" pitchFamily="34" charset="0"/>
              <a:cs typeface="Helvetica" panose="020B0604020202020204" pitchFamily="34" charset="0"/>
            </a:rPr>
            <a:t> </a:t>
          </a:r>
          <a:r>
            <a:rPr lang="en-CA" dirty="0" err="1">
              <a:latin typeface="Helvetica" panose="020B0604020202020204" pitchFamily="34" charset="0"/>
              <a:cs typeface="Helvetica" panose="020B0604020202020204" pitchFamily="34" charset="0"/>
            </a:rPr>
            <a:t>datos</a:t>
          </a:r>
          <a:r>
            <a:rPr lang="en-CA" dirty="0">
              <a:latin typeface="Helvetica" panose="020B0604020202020204" pitchFamily="34" charset="0"/>
              <a:cs typeface="Helvetica" panose="020B0604020202020204" pitchFamily="34" charset="0"/>
            </a:rPr>
            <a:t> para </a:t>
          </a:r>
          <a:r>
            <a:rPr lang="en-CA" dirty="0" err="1">
              <a:latin typeface="Helvetica" panose="020B0604020202020204" pitchFamily="34" charset="0"/>
              <a:cs typeface="Helvetica" panose="020B0604020202020204" pitchFamily="34" charset="0"/>
            </a:rPr>
            <a:t>monitorear</a:t>
          </a:r>
          <a:r>
            <a:rPr lang="en-CA" dirty="0">
              <a:latin typeface="Helvetica" panose="020B0604020202020204" pitchFamily="34" charset="0"/>
              <a:cs typeface="Helvetica" panose="020B0604020202020204" pitchFamily="34" charset="0"/>
            </a:rPr>
            <a:t> la </a:t>
          </a:r>
          <a:r>
            <a:rPr lang="en-CA" dirty="0" err="1">
              <a:latin typeface="Helvetica" panose="020B0604020202020204" pitchFamily="34" charset="0"/>
              <a:cs typeface="Helvetica" panose="020B0604020202020204" pitchFamily="34" charset="0"/>
            </a:rPr>
            <a:t>inclusión</a:t>
          </a:r>
          <a:endParaRPr lang="en-US" dirty="0">
            <a:latin typeface="Helvetica" panose="020B0604020202020204" pitchFamily="34" charset="0"/>
            <a:cs typeface="Helvetica" panose="020B0604020202020204" pitchFamily="34" charset="0"/>
          </a:endParaRPr>
        </a:p>
      </dgm:t>
    </dgm:pt>
    <dgm:pt modelId="{B66EA1D3-86A0-45D7-910D-5920B08E1ED3}" type="parTrans" cxnId="{F820E549-E581-4592-BDD8-8BFF3059515B}">
      <dgm:prSet/>
      <dgm:spPr/>
      <dgm:t>
        <a:bodyPr/>
        <a:lstStyle/>
        <a:p>
          <a:endParaRPr lang="es-AR"/>
        </a:p>
      </dgm:t>
    </dgm:pt>
    <dgm:pt modelId="{334FBF90-B1A1-4121-8251-7C0B19FC0DDC}" type="sibTrans" cxnId="{F820E549-E581-4592-BDD8-8BFF3059515B}">
      <dgm:prSet/>
      <dgm:spPr/>
      <dgm:t>
        <a:bodyPr/>
        <a:lstStyle/>
        <a:p>
          <a:endParaRPr lang="es-AR"/>
        </a:p>
      </dgm:t>
    </dgm:pt>
    <dgm:pt modelId="{C17E02B5-A9B8-E446-A951-701EB3EB956F}" type="pres">
      <dgm:prSet presAssocID="{BDED26DD-344D-C84F-BF3A-92E5C7649BFD}" presName="Name0" presStyleCnt="0">
        <dgm:presLayoutVars>
          <dgm:chMax val="1"/>
          <dgm:dir/>
          <dgm:animLvl val="ctr"/>
          <dgm:resizeHandles val="exact"/>
        </dgm:presLayoutVars>
      </dgm:prSet>
      <dgm:spPr/>
    </dgm:pt>
    <dgm:pt modelId="{91C16C3B-A765-0641-9F04-06E49831CA24}" type="pres">
      <dgm:prSet presAssocID="{54AEC3F5-70CD-F244-B0A0-888B5666EFB4}" presName="centerShape" presStyleLbl="node0" presStyleIdx="0" presStyleCnt="1" custScaleX="148760" custScaleY="116679" custLinFactNeighborX="-2083" custLinFactNeighborY="-1905"/>
      <dgm:spPr/>
    </dgm:pt>
    <dgm:pt modelId="{97C1C2E3-1C0F-4722-A3E9-13C9A704DFAB}" type="pres">
      <dgm:prSet presAssocID="{8C6C43F3-34D6-4FF2-9326-E06FCA370050}" presName="parTrans" presStyleLbl="sibTrans2D1" presStyleIdx="0" presStyleCnt="4"/>
      <dgm:spPr/>
    </dgm:pt>
    <dgm:pt modelId="{4D398DC1-F955-40D9-AB3F-0DC7DEF64747}" type="pres">
      <dgm:prSet presAssocID="{8C6C43F3-34D6-4FF2-9326-E06FCA370050}" presName="connectorText" presStyleLbl="sibTrans2D1" presStyleIdx="0" presStyleCnt="4"/>
      <dgm:spPr/>
    </dgm:pt>
    <dgm:pt modelId="{C7070864-EF9F-4C83-9DEE-DE3C978A40B8}" type="pres">
      <dgm:prSet presAssocID="{32A1DF33-7C39-4413-B473-894EA30CAC9F}" presName="node" presStyleLbl="node1" presStyleIdx="0" presStyleCnt="4" custScaleX="321838" custRadScaleRad="98974" custRadScaleInc="-5209">
        <dgm:presLayoutVars>
          <dgm:bulletEnabled val="1"/>
        </dgm:presLayoutVars>
      </dgm:prSet>
      <dgm:spPr/>
    </dgm:pt>
    <dgm:pt modelId="{DE9A80A9-95E7-424C-8894-0603F17B4E8D}" type="pres">
      <dgm:prSet presAssocID="{A48164AF-91E6-4238-9E0F-DCC6B7C6A97F}" presName="parTrans" presStyleLbl="sibTrans2D1" presStyleIdx="1" presStyleCnt="4"/>
      <dgm:spPr/>
    </dgm:pt>
    <dgm:pt modelId="{E2BFDAC3-3F30-4772-A06A-883EED5509D6}" type="pres">
      <dgm:prSet presAssocID="{A48164AF-91E6-4238-9E0F-DCC6B7C6A97F}" presName="connectorText" presStyleLbl="sibTrans2D1" presStyleIdx="1" presStyleCnt="4"/>
      <dgm:spPr/>
    </dgm:pt>
    <dgm:pt modelId="{6164E98F-A591-4909-9057-9E3A35B23280}" type="pres">
      <dgm:prSet presAssocID="{B166E2F7-1B5B-4A14-AC2C-07FF1835F0D4}" presName="node" presStyleLbl="node1" presStyleIdx="1" presStyleCnt="4" custScaleX="279918" custScaleY="124175" custRadScaleRad="181122" custRadScaleInc="-796">
        <dgm:presLayoutVars>
          <dgm:bulletEnabled val="1"/>
        </dgm:presLayoutVars>
      </dgm:prSet>
      <dgm:spPr/>
    </dgm:pt>
    <dgm:pt modelId="{52011B42-13CB-8A45-9E0F-980889F8DF95}" type="pres">
      <dgm:prSet presAssocID="{60A00B74-1549-1C49-B0CE-D8F8A9832747}" presName="parTrans" presStyleLbl="sibTrans2D1" presStyleIdx="2" presStyleCnt="4"/>
      <dgm:spPr/>
    </dgm:pt>
    <dgm:pt modelId="{39003BEC-F6F7-4E4E-A8E6-654FBD1431D7}" type="pres">
      <dgm:prSet presAssocID="{60A00B74-1549-1C49-B0CE-D8F8A9832747}" presName="connectorText" presStyleLbl="sibTrans2D1" presStyleIdx="2" presStyleCnt="4"/>
      <dgm:spPr/>
    </dgm:pt>
    <dgm:pt modelId="{06A6E844-33D6-574C-9DCA-173823CD72BC}" type="pres">
      <dgm:prSet presAssocID="{E20E7DCD-D589-044C-9E85-2F8DDF484B27}" presName="node" presStyleLbl="node1" presStyleIdx="2" presStyleCnt="4" custScaleX="347286" custScaleY="119510" custRadScaleRad="114682" custRadScaleInc="4495">
        <dgm:presLayoutVars>
          <dgm:bulletEnabled val="1"/>
        </dgm:presLayoutVars>
      </dgm:prSet>
      <dgm:spPr>
        <a:xfrm>
          <a:off x="3611609" y="2299961"/>
          <a:ext cx="935249" cy="935249"/>
        </a:xfrm>
        <a:prstGeom prst="ellipse">
          <a:avLst/>
        </a:prstGeom>
      </dgm:spPr>
    </dgm:pt>
    <dgm:pt modelId="{8020E278-D248-4DE4-AA48-93ED551B1081}" type="pres">
      <dgm:prSet presAssocID="{B66EA1D3-86A0-45D7-910D-5920B08E1ED3}" presName="parTrans" presStyleLbl="sibTrans2D1" presStyleIdx="3" presStyleCnt="4"/>
      <dgm:spPr/>
    </dgm:pt>
    <dgm:pt modelId="{7F4DB97D-DB57-41A3-806F-BDBDA98F0F40}" type="pres">
      <dgm:prSet presAssocID="{B66EA1D3-86A0-45D7-910D-5920B08E1ED3}" presName="connectorText" presStyleLbl="sibTrans2D1" presStyleIdx="3" presStyleCnt="4"/>
      <dgm:spPr/>
    </dgm:pt>
    <dgm:pt modelId="{76E22F06-157A-422A-9614-29F2C16D674F}" type="pres">
      <dgm:prSet presAssocID="{61D0E406-3DA7-44F7-973A-27D530BA70C4}" presName="node" presStyleLbl="node1" presStyleIdx="3" presStyleCnt="4" custScaleX="317930" custScaleY="124538" custRadScaleRad="206360" custRadScaleInc="-4799">
        <dgm:presLayoutVars>
          <dgm:bulletEnabled val="1"/>
        </dgm:presLayoutVars>
      </dgm:prSet>
      <dgm:spPr/>
    </dgm:pt>
  </dgm:ptLst>
  <dgm:cxnLst>
    <dgm:cxn modelId="{9EBD6205-C3A6-472B-920F-8BCE79248B2B}" type="presOf" srcId="{8C6C43F3-34D6-4FF2-9326-E06FCA370050}" destId="{97C1C2E3-1C0F-4722-A3E9-13C9A704DFAB}" srcOrd="0" destOrd="0" presId="urn:microsoft.com/office/officeart/2005/8/layout/radial5"/>
    <dgm:cxn modelId="{A5AF3D1A-4045-D146-A06E-FB226A43F536}" type="presOf" srcId="{60A00B74-1549-1C49-B0CE-D8F8A9832747}" destId="{39003BEC-F6F7-4E4E-A8E6-654FBD1431D7}" srcOrd="1" destOrd="0" presId="urn:microsoft.com/office/officeart/2005/8/layout/radial5"/>
    <dgm:cxn modelId="{E7041238-915C-45FE-872B-3507B42A495F}" type="presOf" srcId="{8C6C43F3-34D6-4FF2-9326-E06FCA370050}" destId="{4D398DC1-F955-40D9-AB3F-0DC7DEF64747}" srcOrd="1" destOrd="0" presId="urn:microsoft.com/office/officeart/2005/8/layout/radial5"/>
    <dgm:cxn modelId="{F820E549-E581-4592-BDD8-8BFF3059515B}" srcId="{54AEC3F5-70CD-F244-B0A0-888B5666EFB4}" destId="{61D0E406-3DA7-44F7-973A-27D530BA70C4}" srcOrd="3" destOrd="0" parTransId="{B66EA1D3-86A0-45D7-910D-5920B08E1ED3}" sibTransId="{334FBF90-B1A1-4121-8251-7C0B19FC0DDC}"/>
    <dgm:cxn modelId="{B1CDE04F-CAF8-47F9-B46C-C6C579924A52}" type="presOf" srcId="{B66EA1D3-86A0-45D7-910D-5920B08E1ED3}" destId="{8020E278-D248-4DE4-AA48-93ED551B1081}" srcOrd="0" destOrd="0" presId="urn:microsoft.com/office/officeart/2005/8/layout/radial5"/>
    <dgm:cxn modelId="{4A844655-2B18-434B-A238-E15DBD7E710A}" type="presOf" srcId="{B66EA1D3-86A0-45D7-910D-5920B08E1ED3}" destId="{7F4DB97D-DB57-41A3-806F-BDBDA98F0F40}" srcOrd="1" destOrd="0" presId="urn:microsoft.com/office/officeart/2005/8/layout/radial5"/>
    <dgm:cxn modelId="{95CEE45A-83A1-49AD-963C-285437DD5338}" srcId="{54AEC3F5-70CD-F244-B0A0-888B5666EFB4}" destId="{B166E2F7-1B5B-4A14-AC2C-07FF1835F0D4}" srcOrd="1" destOrd="0" parTransId="{A48164AF-91E6-4238-9E0F-DCC6B7C6A97F}" sibTransId="{D523460D-CBED-4BA3-883F-567A04BA0750}"/>
    <dgm:cxn modelId="{2C8D9761-24AE-45F4-A834-8B5842AD2326}" type="presOf" srcId="{32A1DF33-7C39-4413-B473-894EA30CAC9F}" destId="{C7070864-EF9F-4C83-9DEE-DE3C978A40B8}" srcOrd="0" destOrd="0" presId="urn:microsoft.com/office/officeart/2005/8/layout/radial5"/>
    <dgm:cxn modelId="{97D7F969-9D13-48C7-92C5-5BE0D7BCCBFA}" type="presOf" srcId="{A48164AF-91E6-4238-9E0F-DCC6B7C6A97F}" destId="{E2BFDAC3-3F30-4772-A06A-883EED5509D6}" srcOrd="1" destOrd="0" presId="urn:microsoft.com/office/officeart/2005/8/layout/radial5"/>
    <dgm:cxn modelId="{EF21C877-2243-A44A-9E5C-C233FEF2743B}" type="presOf" srcId="{60A00B74-1549-1C49-B0CE-D8F8A9832747}" destId="{52011B42-13CB-8A45-9E0F-980889F8DF95}" srcOrd="0" destOrd="0" presId="urn:microsoft.com/office/officeart/2005/8/layout/radial5"/>
    <dgm:cxn modelId="{BCCE3387-6D55-3144-8EAE-FA0978C6BD88}" srcId="{BDED26DD-344D-C84F-BF3A-92E5C7649BFD}" destId="{54AEC3F5-70CD-F244-B0A0-888B5666EFB4}" srcOrd="0" destOrd="0" parTransId="{83624F65-6D23-4C43-B8DF-952D9609DF5C}" sibTransId="{7BBE08E9-A871-9547-8B91-21A2D7858073}"/>
    <dgm:cxn modelId="{A34B5C8C-B544-4C0E-9B20-C3F06CC6DE3A}" type="presOf" srcId="{A48164AF-91E6-4238-9E0F-DCC6B7C6A97F}" destId="{DE9A80A9-95E7-424C-8894-0603F17B4E8D}" srcOrd="0" destOrd="0" presId="urn:microsoft.com/office/officeart/2005/8/layout/radial5"/>
    <dgm:cxn modelId="{5F0A5397-8588-4319-BF71-DEA7C0DB9C18}" type="presOf" srcId="{61D0E406-3DA7-44F7-973A-27D530BA70C4}" destId="{76E22F06-157A-422A-9614-29F2C16D674F}" srcOrd="0" destOrd="0" presId="urn:microsoft.com/office/officeart/2005/8/layout/radial5"/>
    <dgm:cxn modelId="{780B6BA7-AFED-1D4A-A9C8-425A7F923858}" srcId="{54AEC3F5-70CD-F244-B0A0-888B5666EFB4}" destId="{E20E7DCD-D589-044C-9E85-2F8DDF484B27}" srcOrd="2" destOrd="0" parTransId="{60A00B74-1549-1C49-B0CE-D8F8A9832747}" sibTransId="{56565C4D-FB8A-7A48-ACB1-0EFC9B0D2AC1}"/>
    <dgm:cxn modelId="{605057B8-94E7-4312-9939-06C381BC1EB2}" srcId="{54AEC3F5-70CD-F244-B0A0-888B5666EFB4}" destId="{32A1DF33-7C39-4413-B473-894EA30CAC9F}" srcOrd="0" destOrd="0" parTransId="{8C6C43F3-34D6-4FF2-9326-E06FCA370050}" sibTransId="{E0609DCD-6C44-4AFC-998F-D79B5A247644}"/>
    <dgm:cxn modelId="{D6C0E3CA-F389-BB46-9581-4948B6C05C6B}" type="presOf" srcId="{54AEC3F5-70CD-F244-B0A0-888B5666EFB4}" destId="{91C16C3B-A765-0641-9F04-06E49831CA24}" srcOrd="0" destOrd="0" presId="urn:microsoft.com/office/officeart/2005/8/layout/radial5"/>
    <dgm:cxn modelId="{51A255CC-E3CF-2348-AA08-04140BE0D448}" type="presOf" srcId="{E20E7DCD-D589-044C-9E85-2F8DDF484B27}" destId="{06A6E844-33D6-574C-9DCA-173823CD72BC}" srcOrd="0" destOrd="0" presId="urn:microsoft.com/office/officeart/2005/8/layout/radial5"/>
    <dgm:cxn modelId="{7AB5DCEA-85C2-CD46-A4F0-1F0377D5A0AB}" type="presOf" srcId="{BDED26DD-344D-C84F-BF3A-92E5C7649BFD}" destId="{C17E02B5-A9B8-E446-A951-701EB3EB956F}" srcOrd="0" destOrd="0" presId="urn:microsoft.com/office/officeart/2005/8/layout/radial5"/>
    <dgm:cxn modelId="{0EE8BCFA-28DC-462E-9770-7D0EA02BD372}" type="presOf" srcId="{B166E2F7-1B5B-4A14-AC2C-07FF1835F0D4}" destId="{6164E98F-A591-4909-9057-9E3A35B23280}" srcOrd="0" destOrd="0" presId="urn:microsoft.com/office/officeart/2005/8/layout/radial5"/>
    <dgm:cxn modelId="{7F8670AF-2E82-B042-AF50-28BE58D35359}" type="presParOf" srcId="{C17E02B5-A9B8-E446-A951-701EB3EB956F}" destId="{91C16C3B-A765-0641-9F04-06E49831CA24}" srcOrd="0" destOrd="0" presId="urn:microsoft.com/office/officeart/2005/8/layout/radial5"/>
    <dgm:cxn modelId="{B761D164-1399-4C43-9985-EB297022CF78}" type="presParOf" srcId="{C17E02B5-A9B8-E446-A951-701EB3EB956F}" destId="{97C1C2E3-1C0F-4722-A3E9-13C9A704DFAB}" srcOrd="1" destOrd="0" presId="urn:microsoft.com/office/officeart/2005/8/layout/radial5"/>
    <dgm:cxn modelId="{77434AE2-E0A8-4B76-BC25-D6940FAD57AF}" type="presParOf" srcId="{97C1C2E3-1C0F-4722-A3E9-13C9A704DFAB}" destId="{4D398DC1-F955-40D9-AB3F-0DC7DEF64747}" srcOrd="0" destOrd="0" presId="urn:microsoft.com/office/officeart/2005/8/layout/radial5"/>
    <dgm:cxn modelId="{495315E7-8B7A-4089-8FF7-64C4C2ABBC13}" type="presParOf" srcId="{C17E02B5-A9B8-E446-A951-701EB3EB956F}" destId="{C7070864-EF9F-4C83-9DEE-DE3C978A40B8}" srcOrd="2" destOrd="0" presId="urn:microsoft.com/office/officeart/2005/8/layout/radial5"/>
    <dgm:cxn modelId="{08570AB7-040A-4442-B7D3-1952C2BC4583}" type="presParOf" srcId="{C17E02B5-A9B8-E446-A951-701EB3EB956F}" destId="{DE9A80A9-95E7-424C-8894-0603F17B4E8D}" srcOrd="3" destOrd="0" presId="urn:microsoft.com/office/officeart/2005/8/layout/radial5"/>
    <dgm:cxn modelId="{5DA3E2D9-E1EE-416D-85AA-A5AC22F199D9}" type="presParOf" srcId="{DE9A80A9-95E7-424C-8894-0603F17B4E8D}" destId="{E2BFDAC3-3F30-4772-A06A-883EED5509D6}" srcOrd="0" destOrd="0" presId="urn:microsoft.com/office/officeart/2005/8/layout/radial5"/>
    <dgm:cxn modelId="{64905018-EA67-4289-BD51-6907D28D70B4}" type="presParOf" srcId="{C17E02B5-A9B8-E446-A951-701EB3EB956F}" destId="{6164E98F-A591-4909-9057-9E3A35B23280}" srcOrd="4" destOrd="0" presId="urn:microsoft.com/office/officeart/2005/8/layout/radial5"/>
    <dgm:cxn modelId="{67AFA9AD-D441-274E-ACB4-9A46FA49077E}" type="presParOf" srcId="{C17E02B5-A9B8-E446-A951-701EB3EB956F}" destId="{52011B42-13CB-8A45-9E0F-980889F8DF95}" srcOrd="5" destOrd="0" presId="urn:microsoft.com/office/officeart/2005/8/layout/radial5"/>
    <dgm:cxn modelId="{6648027A-E6B2-BA48-8A69-9598AF71E4D0}" type="presParOf" srcId="{52011B42-13CB-8A45-9E0F-980889F8DF95}" destId="{39003BEC-F6F7-4E4E-A8E6-654FBD1431D7}" srcOrd="0" destOrd="0" presId="urn:microsoft.com/office/officeart/2005/8/layout/radial5"/>
    <dgm:cxn modelId="{16E666E5-397B-D44F-9B84-22D328BA2DA5}" type="presParOf" srcId="{C17E02B5-A9B8-E446-A951-701EB3EB956F}" destId="{06A6E844-33D6-574C-9DCA-173823CD72BC}" srcOrd="6" destOrd="0" presId="urn:microsoft.com/office/officeart/2005/8/layout/radial5"/>
    <dgm:cxn modelId="{2CB31D21-8BF5-4D0D-8D17-4C4D679541EA}" type="presParOf" srcId="{C17E02B5-A9B8-E446-A951-701EB3EB956F}" destId="{8020E278-D248-4DE4-AA48-93ED551B1081}" srcOrd="7" destOrd="0" presId="urn:microsoft.com/office/officeart/2005/8/layout/radial5"/>
    <dgm:cxn modelId="{CF2F9105-59EA-470F-8C9E-1BE7629E3D99}" type="presParOf" srcId="{8020E278-D248-4DE4-AA48-93ED551B1081}" destId="{7F4DB97D-DB57-41A3-806F-BDBDA98F0F40}" srcOrd="0" destOrd="0" presId="urn:microsoft.com/office/officeart/2005/8/layout/radial5"/>
    <dgm:cxn modelId="{FA25032C-5E9C-4179-91A7-B90A146BB50B}" type="presParOf" srcId="{C17E02B5-A9B8-E446-A951-701EB3EB956F}" destId="{76E22F06-157A-422A-9614-29F2C16D674F}"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AF93D3-1EB7-46F3-855C-E38D88375E5E}"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65812ED8-C985-4051-96BB-B2BE6B749AA5}">
      <dgm:prSet custT="1"/>
      <dgm:spPr/>
      <dgm:t>
        <a:bodyPr/>
        <a:lstStyle/>
        <a:p>
          <a:r>
            <a:rPr lang="en-GB" sz="2400" dirty="0" err="1">
              <a:latin typeface="Calibri" panose="020F0502020204030204" pitchFamily="34" charset="0"/>
              <a:cs typeface="Calibri" panose="020F0502020204030204" pitchFamily="34" charset="0"/>
            </a:rPr>
            <a:t>Introducción</a:t>
          </a:r>
          <a:r>
            <a:rPr lang="en-GB" sz="2400" dirty="0">
              <a:latin typeface="Calibri" panose="020F0502020204030204" pitchFamily="34" charset="0"/>
              <a:cs typeface="Calibri" panose="020F0502020204030204" pitchFamily="34" charset="0"/>
            </a:rPr>
            <a:t> a la </a:t>
          </a:r>
          <a:r>
            <a:rPr lang="en-GB" sz="2400" dirty="0" err="1">
              <a:latin typeface="Calibri" panose="020F0502020204030204" pitchFamily="34" charset="0"/>
              <a:cs typeface="Calibri" panose="020F0502020204030204" pitchFamily="34" charset="0"/>
            </a:rPr>
            <a:t>infraestructura</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humanitaria</a:t>
          </a:r>
          <a:r>
            <a:rPr lang="en-GB" sz="2400" dirty="0">
              <a:latin typeface="Calibri" panose="020F0502020204030204" pitchFamily="34" charset="0"/>
              <a:cs typeface="Calibri" panose="020F0502020204030204" pitchFamily="34" charset="0"/>
            </a:rPr>
            <a:t>: </a:t>
          </a:r>
        </a:p>
        <a:p>
          <a:r>
            <a:rPr lang="en-GB" sz="2400" dirty="0">
              <a:latin typeface="Calibri" panose="020F0502020204030204" pitchFamily="34" charset="0"/>
              <a:cs typeface="Calibri" panose="020F0502020204030204" pitchFamily="34" charset="0"/>
            </a:rPr>
            <a:t>(a) </a:t>
          </a:r>
          <a:r>
            <a:rPr lang="en-GB" sz="2400" b="1" dirty="0">
              <a:solidFill>
                <a:srgbClr val="0070C0"/>
              </a:solidFill>
              <a:latin typeface="Calibri" panose="020F0502020204030204" pitchFamily="34" charset="0"/>
              <a:cs typeface="Calibri" panose="020F0502020204030204" pitchFamily="34" charset="0"/>
            </a:rPr>
            <a:t>Sistema de </a:t>
          </a:r>
          <a:r>
            <a:rPr lang="en-GB" sz="2400" b="1" dirty="0" err="1">
              <a:solidFill>
                <a:srgbClr val="0070C0"/>
              </a:solidFill>
              <a:latin typeface="Calibri" panose="020F0502020204030204" pitchFamily="34" charset="0"/>
              <a:cs typeface="Calibri" panose="020F0502020204030204" pitchFamily="34" charset="0"/>
            </a:rPr>
            <a:t>Grupos</a:t>
          </a:r>
          <a:r>
            <a:rPr lang="en-GB" sz="2400" b="1" dirty="0">
              <a:solidFill>
                <a:srgbClr val="0070C0"/>
              </a:solidFill>
              <a:latin typeface="Calibri" panose="020F0502020204030204" pitchFamily="34" charset="0"/>
              <a:cs typeface="Calibri" panose="020F0502020204030204" pitchFamily="34" charset="0"/>
            </a:rPr>
            <a:t> </a:t>
          </a:r>
          <a:r>
            <a:rPr lang="en-GB" sz="2400" b="1" dirty="0" err="1">
              <a:solidFill>
                <a:srgbClr val="0070C0"/>
              </a:solidFill>
              <a:latin typeface="Calibri" panose="020F0502020204030204" pitchFamily="34" charset="0"/>
              <a:cs typeface="Calibri" panose="020F0502020204030204" pitchFamily="34" charset="0"/>
            </a:rPr>
            <a:t>Temáticos</a:t>
          </a:r>
          <a:endParaRPr lang="en-GB" sz="2400" b="1" dirty="0">
            <a:solidFill>
              <a:srgbClr val="0070C0"/>
            </a:solidFill>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(b) </a:t>
          </a:r>
          <a:r>
            <a:rPr lang="en-GB" sz="2400" b="1" dirty="0" err="1">
              <a:solidFill>
                <a:srgbClr val="0070C0"/>
              </a:solidFill>
              <a:latin typeface="Calibri" panose="020F0502020204030204" pitchFamily="34" charset="0"/>
              <a:cs typeface="Calibri" panose="020F0502020204030204" pitchFamily="34" charset="0"/>
            </a:rPr>
            <a:t>Modelo</a:t>
          </a:r>
          <a:r>
            <a:rPr lang="en-GB" sz="2400" b="1" dirty="0">
              <a:solidFill>
                <a:srgbClr val="0070C0"/>
              </a:solidFill>
              <a:latin typeface="Calibri" panose="020F0502020204030204" pitchFamily="34" charset="0"/>
              <a:cs typeface="Calibri" panose="020F0502020204030204" pitchFamily="34" charset="0"/>
            </a:rPr>
            <a:t> de </a:t>
          </a:r>
          <a:r>
            <a:rPr lang="en-GB" sz="2400" b="1" dirty="0" err="1">
              <a:solidFill>
                <a:srgbClr val="0070C0"/>
              </a:solidFill>
              <a:latin typeface="Calibri" panose="020F0502020204030204" pitchFamily="34" charset="0"/>
              <a:cs typeface="Calibri" panose="020F0502020204030204" pitchFamily="34" charset="0"/>
            </a:rPr>
            <a:t>Coordinación</a:t>
          </a:r>
          <a:r>
            <a:rPr lang="en-GB" sz="2400" b="1" dirty="0">
              <a:solidFill>
                <a:srgbClr val="0070C0"/>
              </a:solidFill>
              <a:latin typeface="Calibri" panose="020F0502020204030204" pitchFamily="34" charset="0"/>
              <a:cs typeface="Calibri" panose="020F0502020204030204" pitchFamily="34" charset="0"/>
            </a:rPr>
            <a:t> de </a:t>
          </a:r>
          <a:r>
            <a:rPr lang="en-GB" sz="2400" b="1" dirty="0" err="1">
              <a:solidFill>
                <a:srgbClr val="0070C0"/>
              </a:solidFill>
              <a:latin typeface="Calibri" panose="020F0502020204030204" pitchFamily="34" charset="0"/>
              <a:cs typeface="Calibri" panose="020F0502020204030204" pitchFamily="34" charset="0"/>
            </a:rPr>
            <a:t>Refugiados</a:t>
          </a:r>
          <a:r>
            <a:rPr lang="en-GB" sz="2400" b="1" dirty="0">
              <a:solidFill>
                <a:srgbClr val="0070C0"/>
              </a:solidFill>
              <a:latin typeface="Calibri" panose="020F0502020204030204" pitchFamily="34" charset="0"/>
              <a:cs typeface="Calibri" panose="020F0502020204030204" pitchFamily="34" charset="0"/>
            </a:rPr>
            <a:t> </a:t>
          </a:r>
          <a:r>
            <a:rPr lang="en-GB" sz="2400" dirty="0">
              <a:latin typeface="Calibri" panose="020F0502020204030204" pitchFamily="34" charset="0"/>
              <a:cs typeface="Calibri" panose="020F0502020204030204" pitchFamily="34" charset="0"/>
            </a:rPr>
            <a:t>(MCR)</a:t>
          </a:r>
          <a:endParaRPr lang="en-US" sz="2400" dirty="0"/>
        </a:p>
      </dgm:t>
    </dgm:pt>
    <dgm:pt modelId="{44C55780-4C9D-44CC-A150-73889AAAFCAE}" type="parTrans" cxnId="{1BCDDA6A-B079-4764-ABC0-7A528BB39448}">
      <dgm:prSet/>
      <dgm:spPr/>
      <dgm:t>
        <a:bodyPr/>
        <a:lstStyle/>
        <a:p>
          <a:endParaRPr lang="en-US"/>
        </a:p>
      </dgm:t>
    </dgm:pt>
    <dgm:pt modelId="{9236DD06-6B2F-4A90-B5E8-03270B63356E}" type="sibTrans" cxnId="{1BCDDA6A-B079-4764-ABC0-7A528BB39448}">
      <dgm:prSet/>
      <dgm:spPr/>
      <dgm:t>
        <a:bodyPr/>
        <a:lstStyle/>
        <a:p>
          <a:endParaRPr lang="en-US"/>
        </a:p>
      </dgm:t>
    </dgm:pt>
    <dgm:pt modelId="{8DED31E9-E141-44A1-9AEC-F5BB878FE575}">
      <dgm:prSet custT="1"/>
      <dgm:spPr/>
      <dgm:t>
        <a:bodyPr/>
        <a:lstStyle/>
        <a:p>
          <a:r>
            <a:rPr lang="en-GB" sz="2400" dirty="0" err="1">
              <a:latin typeface="Calibri" panose="020F0502020204030204" pitchFamily="34" charset="0"/>
              <a:cs typeface="Calibri" panose="020F0502020204030204" pitchFamily="34" charset="0"/>
            </a:rPr>
            <a:t>Introducción</a:t>
          </a:r>
          <a:r>
            <a:rPr lang="en-GB" sz="2400" dirty="0">
              <a:latin typeface="Calibri" panose="020F0502020204030204" pitchFamily="34" charset="0"/>
              <a:cs typeface="Calibri" panose="020F0502020204030204" pitchFamily="34" charset="0"/>
            </a:rPr>
            <a:t> al </a:t>
          </a:r>
          <a:r>
            <a:rPr lang="en-GB" sz="2400" b="1" dirty="0" err="1">
              <a:solidFill>
                <a:srgbClr val="0070C0"/>
              </a:solidFill>
              <a:latin typeface="Calibri" panose="020F0502020204030204" pitchFamily="34" charset="0"/>
              <a:cs typeface="Calibri" panose="020F0502020204030204" pitchFamily="34" charset="0"/>
            </a:rPr>
            <a:t>Ciclo</a:t>
          </a:r>
          <a:r>
            <a:rPr lang="en-GB" sz="2400" b="1" dirty="0">
              <a:solidFill>
                <a:srgbClr val="0070C0"/>
              </a:solidFill>
              <a:latin typeface="Calibri" panose="020F0502020204030204" pitchFamily="34" charset="0"/>
              <a:cs typeface="Calibri" panose="020F0502020204030204" pitchFamily="34" charset="0"/>
            </a:rPr>
            <a:t> del </a:t>
          </a:r>
          <a:r>
            <a:rPr lang="en-GB" sz="2400" b="1" dirty="0" err="1">
              <a:solidFill>
                <a:srgbClr val="0070C0"/>
              </a:solidFill>
              <a:latin typeface="Calibri" panose="020F0502020204030204" pitchFamily="34" charset="0"/>
              <a:cs typeface="Calibri" panose="020F0502020204030204" pitchFamily="34" charset="0"/>
            </a:rPr>
            <a:t>Programa</a:t>
          </a:r>
          <a:r>
            <a:rPr lang="en-GB" sz="2400" dirty="0">
              <a:latin typeface="Calibri" panose="020F0502020204030204" pitchFamily="34" charset="0"/>
              <a:cs typeface="Calibri" panose="020F0502020204030204" pitchFamily="34" charset="0"/>
            </a:rPr>
            <a:t> </a:t>
          </a:r>
          <a:r>
            <a:rPr lang="en-GB" sz="2400" b="1" dirty="0" err="1">
              <a:solidFill>
                <a:srgbClr val="0070C0"/>
              </a:solidFill>
              <a:latin typeface="Calibri" panose="020F0502020204030204" pitchFamily="34" charset="0"/>
              <a:cs typeface="Calibri" panose="020F0502020204030204" pitchFamily="34" charset="0"/>
            </a:rPr>
            <a:t>Humanitario</a:t>
          </a:r>
          <a:r>
            <a:rPr lang="en-GB" sz="2400" b="1" dirty="0">
              <a:solidFill>
                <a:srgbClr val="0070C0"/>
              </a:solidFill>
              <a:latin typeface="Calibri" panose="020F0502020204030204" pitchFamily="34" charset="0"/>
              <a:cs typeface="Calibri" panose="020F0502020204030204" pitchFamily="34" charset="0"/>
            </a:rPr>
            <a:t> </a:t>
          </a:r>
          <a:r>
            <a:rPr lang="en-GB" sz="2400" dirty="0">
              <a:latin typeface="Calibri" panose="020F0502020204030204" pitchFamily="34" charset="0"/>
              <a:cs typeface="Calibri" panose="020F0502020204030204" pitchFamily="34" charset="0"/>
            </a:rPr>
            <a:t>(CPH) y </a:t>
          </a:r>
          <a:r>
            <a:rPr lang="en-GB" sz="2400" b="1" dirty="0">
              <a:solidFill>
                <a:srgbClr val="0070C0"/>
              </a:solidFill>
              <a:latin typeface="Calibri" panose="020F0502020204030204" pitchFamily="34" charset="0"/>
              <a:cs typeface="Calibri" panose="020F0502020204030204" pitchFamily="34" charset="0"/>
            </a:rPr>
            <a:t>puntos de entrada </a:t>
          </a:r>
          <a:r>
            <a:rPr lang="en-GB" sz="2400" dirty="0">
              <a:latin typeface="Calibri" panose="020F0502020204030204" pitchFamily="34" charset="0"/>
              <a:cs typeface="Calibri" panose="020F0502020204030204" pitchFamily="34" charset="0"/>
            </a:rPr>
            <a:t>para las OPDs</a:t>
          </a:r>
          <a:endParaRPr lang="en-US" sz="2400" b="1" dirty="0">
            <a:solidFill>
              <a:srgbClr val="0070C0"/>
            </a:solidFill>
          </a:endParaRPr>
        </a:p>
      </dgm:t>
    </dgm:pt>
    <dgm:pt modelId="{66A14EA4-92CE-4319-9477-A24DA85C1614}" type="parTrans" cxnId="{CC8F5568-1470-4A97-B1BC-C90EF6807C31}">
      <dgm:prSet/>
      <dgm:spPr/>
      <dgm:t>
        <a:bodyPr/>
        <a:lstStyle/>
        <a:p>
          <a:endParaRPr lang="en-US"/>
        </a:p>
      </dgm:t>
    </dgm:pt>
    <dgm:pt modelId="{73805B54-9281-4BFA-B009-F2055E3D2117}" type="sibTrans" cxnId="{CC8F5568-1470-4A97-B1BC-C90EF6807C31}">
      <dgm:prSet/>
      <dgm:spPr/>
      <dgm:t>
        <a:bodyPr/>
        <a:lstStyle/>
        <a:p>
          <a:endParaRPr lang="en-US"/>
        </a:p>
      </dgm:t>
    </dgm:pt>
    <dgm:pt modelId="{D3B0F1CB-75E1-4AA1-9F2E-24CB387E4A1C}">
      <dgm:prSet custT="1"/>
      <dgm:spPr/>
      <dgm:t>
        <a:bodyPr/>
        <a:lstStyle/>
        <a:p>
          <a:r>
            <a:rPr lang="en-GB" sz="2400" dirty="0" err="1">
              <a:latin typeface="Calibri" panose="020F0502020204030204" pitchFamily="34" charset="0"/>
              <a:cs typeface="Calibri" panose="020F0502020204030204" pitchFamily="34" charset="0"/>
            </a:rPr>
            <a:t>Oportunidades</a:t>
          </a:r>
          <a:r>
            <a:rPr lang="en-GB" sz="2400" dirty="0">
              <a:latin typeface="Calibri" panose="020F0502020204030204" pitchFamily="34" charset="0"/>
              <a:cs typeface="Calibri" panose="020F0502020204030204" pitchFamily="34" charset="0"/>
            </a:rPr>
            <a:t> de ser </a:t>
          </a:r>
          <a:r>
            <a:rPr lang="en-GB" sz="2400" dirty="0" err="1">
              <a:latin typeface="Calibri" panose="020F0502020204030204" pitchFamily="34" charset="0"/>
              <a:cs typeface="Calibri" panose="020F0502020204030204" pitchFamily="34" charset="0"/>
            </a:rPr>
            <a:t>parte</a:t>
          </a:r>
          <a:r>
            <a:rPr lang="en-GB" sz="2400" dirty="0">
              <a:latin typeface="Calibri" panose="020F0502020204030204" pitchFamily="34" charset="0"/>
              <a:cs typeface="Calibri" panose="020F0502020204030204" pitchFamily="34" charset="0"/>
            </a:rPr>
            <a:t> de </a:t>
          </a:r>
          <a:r>
            <a:rPr lang="en-GB" sz="2400" dirty="0" err="1">
              <a:latin typeface="Calibri" panose="020F0502020204030204" pitchFamily="34" charset="0"/>
              <a:cs typeface="Calibri" panose="020F0502020204030204" pitchFamily="34" charset="0"/>
            </a:rPr>
            <a:t>una</a:t>
          </a:r>
          <a:r>
            <a:rPr lang="en-GB" sz="2400" dirty="0">
              <a:latin typeface="Calibri" panose="020F0502020204030204" pitchFamily="34" charset="0"/>
              <a:cs typeface="Calibri" panose="020F0502020204030204" pitchFamily="34" charset="0"/>
            </a:rPr>
            <a:t> </a:t>
          </a:r>
          <a:r>
            <a:rPr lang="en-GB" sz="2400" b="1" dirty="0" err="1">
              <a:latin typeface="Calibri" panose="020F0502020204030204" pitchFamily="34" charset="0"/>
              <a:cs typeface="Calibri" panose="020F0502020204030204" pitchFamily="34" charset="0"/>
            </a:rPr>
            <a:t>Comunidad</a:t>
          </a:r>
          <a:r>
            <a:rPr lang="en-GB" sz="2400" b="1" dirty="0">
              <a:latin typeface="Calibri" panose="020F0502020204030204" pitchFamily="34" charset="0"/>
              <a:cs typeface="Calibri" panose="020F0502020204030204" pitchFamily="34" charset="0"/>
            </a:rPr>
            <a:t> de </a:t>
          </a:r>
          <a:r>
            <a:rPr lang="en-GB" sz="2400" b="1" dirty="0" err="1">
              <a:latin typeface="Calibri" panose="020F0502020204030204" pitchFamily="34" charset="0"/>
              <a:cs typeface="Calibri" panose="020F0502020204030204" pitchFamily="34" charset="0"/>
            </a:rPr>
            <a:t>Práctica</a:t>
          </a:r>
          <a:endParaRPr lang="en-US" sz="2400" b="1" dirty="0">
            <a:highlight>
              <a:srgbClr val="FFFF00"/>
            </a:highlight>
          </a:endParaRPr>
        </a:p>
      </dgm:t>
    </dgm:pt>
    <dgm:pt modelId="{10F67BC5-1C11-4FAE-91F2-F4446D9752B5}" type="parTrans" cxnId="{0938D466-71A9-4C5A-B587-D6D34E26ACD5}">
      <dgm:prSet/>
      <dgm:spPr/>
      <dgm:t>
        <a:bodyPr/>
        <a:lstStyle/>
        <a:p>
          <a:endParaRPr lang="en-US"/>
        </a:p>
      </dgm:t>
    </dgm:pt>
    <dgm:pt modelId="{CF63BEA3-31B1-4E2E-BF0B-81F89CCCE254}" type="sibTrans" cxnId="{0938D466-71A9-4C5A-B587-D6D34E26ACD5}">
      <dgm:prSet/>
      <dgm:spPr/>
      <dgm:t>
        <a:bodyPr/>
        <a:lstStyle/>
        <a:p>
          <a:endParaRPr lang="en-US"/>
        </a:p>
      </dgm:t>
    </dgm:pt>
    <dgm:pt modelId="{170F63A6-99E5-4534-A8F7-0C01ADA5E9A3}" type="pres">
      <dgm:prSet presAssocID="{26AF93D3-1EB7-46F3-855C-E38D88375E5E}" presName="vert0" presStyleCnt="0">
        <dgm:presLayoutVars>
          <dgm:dir/>
          <dgm:animOne val="branch"/>
          <dgm:animLvl val="lvl"/>
        </dgm:presLayoutVars>
      </dgm:prSet>
      <dgm:spPr/>
    </dgm:pt>
    <dgm:pt modelId="{6E6EF9CE-5F90-4445-A1AA-11D2C8E1415F}" type="pres">
      <dgm:prSet presAssocID="{65812ED8-C985-4051-96BB-B2BE6B749AA5}" presName="thickLine" presStyleLbl="alignNode1" presStyleIdx="0" presStyleCnt="3"/>
      <dgm:spPr/>
    </dgm:pt>
    <dgm:pt modelId="{9B7865BE-7323-4A93-893E-32F543F6E416}" type="pres">
      <dgm:prSet presAssocID="{65812ED8-C985-4051-96BB-B2BE6B749AA5}" presName="horz1" presStyleCnt="0"/>
      <dgm:spPr/>
    </dgm:pt>
    <dgm:pt modelId="{4BA0DC15-22D1-4C61-928E-41086480B8E4}" type="pres">
      <dgm:prSet presAssocID="{65812ED8-C985-4051-96BB-B2BE6B749AA5}" presName="tx1" presStyleLbl="revTx" presStyleIdx="0" presStyleCnt="3"/>
      <dgm:spPr/>
    </dgm:pt>
    <dgm:pt modelId="{F98CB6C8-AA29-4FCD-806B-B785DA803E64}" type="pres">
      <dgm:prSet presAssocID="{65812ED8-C985-4051-96BB-B2BE6B749AA5}" presName="vert1" presStyleCnt="0"/>
      <dgm:spPr/>
    </dgm:pt>
    <dgm:pt modelId="{0F742BBA-AE58-4E4B-9632-A9E4F2EB6B86}" type="pres">
      <dgm:prSet presAssocID="{8DED31E9-E141-44A1-9AEC-F5BB878FE575}" presName="thickLine" presStyleLbl="alignNode1" presStyleIdx="1" presStyleCnt="3"/>
      <dgm:spPr/>
    </dgm:pt>
    <dgm:pt modelId="{592B478C-8EFF-4D44-BABA-E846B452D7B5}" type="pres">
      <dgm:prSet presAssocID="{8DED31E9-E141-44A1-9AEC-F5BB878FE575}" presName="horz1" presStyleCnt="0"/>
      <dgm:spPr/>
    </dgm:pt>
    <dgm:pt modelId="{79E9366A-0007-4AD9-8243-9C5DB13CF315}" type="pres">
      <dgm:prSet presAssocID="{8DED31E9-E141-44A1-9AEC-F5BB878FE575}" presName="tx1" presStyleLbl="revTx" presStyleIdx="1" presStyleCnt="3"/>
      <dgm:spPr/>
    </dgm:pt>
    <dgm:pt modelId="{ECA7F86C-BCED-4090-9C83-04BE6DA439A3}" type="pres">
      <dgm:prSet presAssocID="{8DED31E9-E141-44A1-9AEC-F5BB878FE575}" presName="vert1" presStyleCnt="0"/>
      <dgm:spPr/>
    </dgm:pt>
    <dgm:pt modelId="{76737A0E-EF86-4A47-94C5-BD99E168152F}" type="pres">
      <dgm:prSet presAssocID="{D3B0F1CB-75E1-4AA1-9F2E-24CB387E4A1C}" presName="thickLine" presStyleLbl="alignNode1" presStyleIdx="2" presStyleCnt="3"/>
      <dgm:spPr/>
    </dgm:pt>
    <dgm:pt modelId="{80C26FB2-6A4B-4407-A4CE-7CF820ABF911}" type="pres">
      <dgm:prSet presAssocID="{D3B0F1CB-75E1-4AA1-9F2E-24CB387E4A1C}" presName="horz1" presStyleCnt="0"/>
      <dgm:spPr/>
    </dgm:pt>
    <dgm:pt modelId="{2C2BB1FE-0434-4CE7-9276-F234EBFBB634}" type="pres">
      <dgm:prSet presAssocID="{D3B0F1CB-75E1-4AA1-9F2E-24CB387E4A1C}" presName="tx1" presStyleLbl="revTx" presStyleIdx="2" presStyleCnt="3"/>
      <dgm:spPr/>
    </dgm:pt>
    <dgm:pt modelId="{281F209C-14F9-4F8C-B61F-A5ED7EF8B0D2}" type="pres">
      <dgm:prSet presAssocID="{D3B0F1CB-75E1-4AA1-9F2E-24CB387E4A1C}" presName="vert1" presStyleCnt="0"/>
      <dgm:spPr/>
    </dgm:pt>
  </dgm:ptLst>
  <dgm:cxnLst>
    <dgm:cxn modelId="{4F94C509-8316-496C-A4BF-7A1BF31A9235}" type="presOf" srcId="{8DED31E9-E141-44A1-9AEC-F5BB878FE575}" destId="{79E9366A-0007-4AD9-8243-9C5DB13CF315}" srcOrd="0" destOrd="0" presId="urn:microsoft.com/office/officeart/2008/layout/LinedList"/>
    <dgm:cxn modelId="{CDC03D3E-F56E-45D8-AF48-25679674FE79}" type="presOf" srcId="{26AF93D3-1EB7-46F3-855C-E38D88375E5E}" destId="{170F63A6-99E5-4534-A8F7-0C01ADA5E9A3}" srcOrd="0" destOrd="0" presId="urn:microsoft.com/office/officeart/2008/layout/LinedList"/>
    <dgm:cxn modelId="{0E14CD48-DFBA-458D-ACAE-CB68FED2AF69}" type="presOf" srcId="{D3B0F1CB-75E1-4AA1-9F2E-24CB387E4A1C}" destId="{2C2BB1FE-0434-4CE7-9276-F234EBFBB634}" srcOrd="0" destOrd="0" presId="urn:microsoft.com/office/officeart/2008/layout/LinedList"/>
    <dgm:cxn modelId="{0938D466-71A9-4C5A-B587-D6D34E26ACD5}" srcId="{26AF93D3-1EB7-46F3-855C-E38D88375E5E}" destId="{D3B0F1CB-75E1-4AA1-9F2E-24CB387E4A1C}" srcOrd="2" destOrd="0" parTransId="{10F67BC5-1C11-4FAE-91F2-F4446D9752B5}" sibTransId="{CF63BEA3-31B1-4E2E-BF0B-81F89CCCE254}"/>
    <dgm:cxn modelId="{CC8F5568-1470-4A97-B1BC-C90EF6807C31}" srcId="{26AF93D3-1EB7-46F3-855C-E38D88375E5E}" destId="{8DED31E9-E141-44A1-9AEC-F5BB878FE575}" srcOrd="1" destOrd="0" parTransId="{66A14EA4-92CE-4319-9477-A24DA85C1614}" sibTransId="{73805B54-9281-4BFA-B009-F2055E3D2117}"/>
    <dgm:cxn modelId="{1BCDDA6A-B079-4764-ABC0-7A528BB39448}" srcId="{26AF93D3-1EB7-46F3-855C-E38D88375E5E}" destId="{65812ED8-C985-4051-96BB-B2BE6B749AA5}" srcOrd="0" destOrd="0" parTransId="{44C55780-4C9D-44CC-A150-73889AAAFCAE}" sibTransId="{9236DD06-6B2F-4A90-B5E8-03270B63356E}"/>
    <dgm:cxn modelId="{44FCD395-46A4-432D-96C0-B462F5733EF8}" type="presOf" srcId="{65812ED8-C985-4051-96BB-B2BE6B749AA5}" destId="{4BA0DC15-22D1-4C61-928E-41086480B8E4}" srcOrd="0" destOrd="0" presId="urn:microsoft.com/office/officeart/2008/layout/LinedList"/>
    <dgm:cxn modelId="{DA3DB7DD-61F1-4891-9515-92CDDBAE42E8}" type="presParOf" srcId="{170F63A6-99E5-4534-A8F7-0C01ADA5E9A3}" destId="{6E6EF9CE-5F90-4445-A1AA-11D2C8E1415F}" srcOrd="0" destOrd="0" presId="urn:microsoft.com/office/officeart/2008/layout/LinedList"/>
    <dgm:cxn modelId="{2D286715-4230-47A1-9590-DBFE6A2E7D6A}" type="presParOf" srcId="{170F63A6-99E5-4534-A8F7-0C01ADA5E9A3}" destId="{9B7865BE-7323-4A93-893E-32F543F6E416}" srcOrd="1" destOrd="0" presId="urn:microsoft.com/office/officeart/2008/layout/LinedList"/>
    <dgm:cxn modelId="{05F82ACF-E20E-4094-B7AF-F2E373101DC4}" type="presParOf" srcId="{9B7865BE-7323-4A93-893E-32F543F6E416}" destId="{4BA0DC15-22D1-4C61-928E-41086480B8E4}" srcOrd="0" destOrd="0" presId="urn:microsoft.com/office/officeart/2008/layout/LinedList"/>
    <dgm:cxn modelId="{C9C8769D-58B2-4F4C-938D-0F244E61C2A8}" type="presParOf" srcId="{9B7865BE-7323-4A93-893E-32F543F6E416}" destId="{F98CB6C8-AA29-4FCD-806B-B785DA803E64}" srcOrd="1" destOrd="0" presId="urn:microsoft.com/office/officeart/2008/layout/LinedList"/>
    <dgm:cxn modelId="{D4833B7F-5C50-4296-827F-2B3C96C82517}" type="presParOf" srcId="{170F63A6-99E5-4534-A8F7-0C01ADA5E9A3}" destId="{0F742BBA-AE58-4E4B-9632-A9E4F2EB6B86}" srcOrd="2" destOrd="0" presId="urn:microsoft.com/office/officeart/2008/layout/LinedList"/>
    <dgm:cxn modelId="{997574E2-7A2C-4726-B01D-80C818DDFA19}" type="presParOf" srcId="{170F63A6-99E5-4534-A8F7-0C01ADA5E9A3}" destId="{592B478C-8EFF-4D44-BABA-E846B452D7B5}" srcOrd="3" destOrd="0" presId="urn:microsoft.com/office/officeart/2008/layout/LinedList"/>
    <dgm:cxn modelId="{C1E4838E-E1BB-40AC-A3F5-48B05C27302D}" type="presParOf" srcId="{592B478C-8EFF-4D44-BABA-E846B452D7B5}" destId="{79E9366A-0007-4AD9-8243-9C5DB13CF315}" srcOrd="0" destOrd="0" presId="urn:microsoft.com/office/officeart/2008/layout/LinedList"/>
    <dgm:cxn modelId="{6A783495-16E7-4798-B280-54A4F6DBA846}" type="presParOf" srcId="{592B478C-8EFF-4D44-BABA-E846B452D7B5}" destId="{ECA7F86C-BCED-4090-9C83-04BE6DA439A3}" srcOrd="1" destOrd="0" presId="urn:microsoft.com/office/officeart/2008/layout/LinedList"/>
    <dgm:cxn modelId="{750CD91A-705E-4530-921E-FE98E14918AA}" type="presParOf" srcId="{170F63A6-99E5-4534-A8F7-0C01ADA5E9A3}" destId="{76737A0E-EF86-4A47-94C5-BD99E168152F}" srcOrd="4" destOrd="0" presId="urn:microsoft.com/office/officeart/2008/layout/LinedList"/>
    <dgm:cxn modelId="{DDAA1261-B5B4-4F75-9712-D84431F5AE2A}" type="presParOf" srcId="{170F63A6-99E5-4534-A8F7-0C01ADA5E9A3}" destId="{80C26FB2-6A4B-4407-A4CE-7CF820ABF911}" srcOrd="5" destOrd="0" presId="urn:microsoft.com/office/officeart/2008/layout/LinedList"/>
    <dgm:cxn modelId="{33CB5EAB-2FF3-46E3-98E1-BF5819D22A55}" type="presParOf" srcId="{80C26FB2-6A4B-4407-A4CE-7CF820ABF911}" destId="{2C2BB1FE-0434-4CE7-9276-F234EBFBB634}" srcOrd="0" destOrd="0" presId="urn:microsoft.com/office/officeart/2008/layout/LinedList"/>
    <dgm:cxn modelId="{EF460D0C-4FC7-4A42-A772-1AA9569C18B9}" type="presParOf" srcId="{80C26FB2-6A4B-4407-A4CE-7CF820ABF911}" destId="{281F209C-14F9-4F8C-B61F-A5ED7EF8B0D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DC1B13-BD56-4196-9513-10C3396AE2C4}"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8D624B82-715A-4628-88C9-B823B353CD59}">
      <dgm:prSet custT="1"/>
      <dgm:spPr/>
      <dgm:t>
        <a:bodyPr/>
        <a:lstStyle/>
        <a:p>
          <a:r>
            <a:rPr lang="es-MX" sz="2400" b="0" dirty="0"/>
            <a:t>Crear un espacio seguro para dialogar con libertad</a:t>
          </a:r>
          <a:endParaRPr lang="es-AR" sz="2400" b="0" dirty="0"/>
        </a:p>
        <a:p>
          <a:endParaRPr lang="en-US" sz="2400" b="0" dirty="0"/>
        </a:p>
      </dgm:t>
    </dgm:pt>
    <dgm:pt modelId="{7B282C0D-6F56-4FDA-8A7B-1AA33F54CB10}" type="parTrans" cxnId="{F92519CD-6485-4B0B-BDC4-E5361B04425F}">
      <dgm:prSet/>
      <dgm:spPr/>
      <dgm:t>
        <a:bodyPr/>
        <a:lstStyle/>
        <a:p>
          <a:endParaRPr lang="en-US"/>
        </a:p>
      </dgm:t>
    </dgm:pt>
    <dgm:pt modelId="{2E19D6D0-A5C6-4659-B7FB-CF5628F141D3}" type="sibTrans" cxnId="{F92519CD-6485-4B0B-BDC4-E5361B04425F}">
      <dgm:prSet/>
      <dgm:spPr/>
      <dgm:t>
        <a:bodyPr/>
        <a:lstStyle/>
        <a:p>
          <a:pPr>
            <a:lnSpc>
              <a:spcPct val="100000"/>
            </a:lnSpc>
          </a:pPr>
          <a:endParaRPr lang="en-US"/>
        </a:p>
      </dgm:t>
    </dgm:pt>
    <dgm:pt modelId="{0006CB28-1463-4923-B70D-D3E678801C20}">
      <dgm:prSet custT="1"/>
      <dgm:spPr/>
      <dgm:t>
        <a:bodyPr/>
        <a:lstStyle/>
        <a:p>
          <a:pPr>
            <a:lnSpc>
              <a:spcPct val="100000"/>
            </a:lnSpc>
          </a:pPr>
          <a:r>
            <a:rPr lang="en-GB" sz="2400" b="0" dirty="0" err="1"/>
            <a:t>Compartir</a:t>
          </a:r>
          <a:r>
            <a:rPr lang="en-GB" sz="2400" b="0" dirty="0"/>
            <a:t> </a:t>
          </a:r>
          <a:r>
            <a:rPr lang="en-GB" sz="2400" b="0" dirty="0" err="1"/>
            <a:t>una</a:t>
          </a:r>
          <a:r>
            <a:rPr lang="en-GB" sz="2400" b="0" dirty="0"/>
            <a:t> </a:t>
          </a:r>
          <a:r>
            <a:rPr lang="en-GB" sz="2400" b="0" dirty="0" err="1"/>
            <a:t>introducción</a:t>
          </a:r>
          <a:r>
            <a:rPr lang="en-GB" sz="2400" b="0" dirty="0"/>
            <a:t> </a:t>
          </a:r>
          <a:r>
            <a:rPr lang="en-GB" sz="2400" b="0" dirty="0" err="1"/>
            <a:t>interactiva</a:t>
          </a:r>
          <a:r>
            <a:rPr lang="en-GB" sz="2400" b="0" dirty="0"/>
            <a:t> a la </a:t>
          </a:r>
          <a:r>
            <a:rPr lang="en-GB" sz="2400" b="0" dirty="0" err="1"/>
            <a:t>infraestructura</a:t>
          </a:r>
          <a:r>
            <a:rPr lang="en-GB" sz="2400" b="0" dirty="0"/>
            <a:t> </a:t>
          </a:r>
          <a:r>
            <a:rPr lang="en-GB" sz="2400" b="0" dirty="0" err="1"/>
            <a:t>humanitaria</a:t>
          </a:r>
          <a:r>
            <a:rPr lang="en-GB" sz="2400" b="0" dirty="0"/>
            <a:t>, que </a:t>
          </a:r>
          <a:r>
            <a:rPr lang="en-GB" sz="2400" b="0" dirty="0" err="1"/>
            <a:t>incluya</a:t>
          </a:r>
          <a:r>
            <a:rPr lang="en-GB" sz="2400" b="0" dirty="0"/>
            <a:t> </a:t>
          </a:r>
          <a:r>
            <a:rPr lang="en-GB" sz="2400" b="0" dirty="0" err="1"/>
            <a:t>los</a:t>
          </a:r>
          <a:r>
            <a:rPr lang="en-GB" sz="2400" b="0" dirty="0"/>
            <a:t> </a:t>
          </a:r>
          <a:r>
            <a:rPr lang="en-GB" sz="2400" b="0" dirty="0" err="1"/>
            <a:t>modelos</a:t>
          </a:r>
          <a:r>
            <a:rPr lang="en-GB" sz="2400" b="0" dirty="0"/>
            <a:t> de </a:t>
          </a:r>
          <a:r>
            <a:rPr lang="en-GB" sz="2400" b="0" dirty="0" err="1"/>
            <a:t>coordinación</a:t>
          </a:r>
          <a:endParaRPr lang="en-US" sz="2400" b="0" dirty="0"/>
        </a:p>
      </dgm:t>
    </dgm:pt>
    <dgm:pt modelId="{F010B3A2-004D-46FE-91CD-EFB573EB3254}" type="parTrans" cxnId="{71E91C07-3868-4D57-A970-0BCE28C3645A}">
      <dgm:prSet/>
      <dgm:spPr/>
      <dgm:t>
        <a:bodyPr/>
        <a:lstStyle/>
        <a:p>
          <a:endParaRPr lang="en-US"/>
        </a:p>
      </dgm:t>
    </dgm:pt>
    <dgm:pt modelId="{4B0FD575-827A-46FE-97D5-B4AF78389AD5}" type="sibTrans" cxnId="{71E91C07-3868-4D57-A970-0BCE28C3645A}">
      <dgm:prSet/>
      <dgm:spPr/>
      <dgm:t>
        <a:bodyPr/>
        <a:lstStyle/>
        <a:p>
          <a:pPr>
            <a:lnSpc>
              <a:spcPct val="100000"/>
            </a:lnSpc>
          </a:pPr>
          <a:endParaRPr lang="en-US"/>
        </a:p>
      </dgm:t>
    </dgm:pt>
    <dgm:pt modelId="{8B33E2D7-E6F5-42C3-BCFD-EEDFD05D2BE0}">
      <dgm:prSet custT="1"/>
      <dgm:spPr/>
      <dgm:t>
        <a:bodyPr/>
        <a:lstStyle/>
        <a:p>
          <a:r>
            <a:rPr lang="en-GB" sz="2400" b="0" dirty="0" err="1"/>
            <a:t>Compartir</a:t>
          </a:r>
          <a:r>
            <a:rPr lang="en-GB" sz="2400" b="0" dirty="0"/>
            <a:t> ideas </a:t>
          </a:r>
          <a:r>
            <a:rPr lang="en-GB" sz="2400" b="0" dirty="0" err="1"/>
            <a:t>acerca</a:t>
          </a:r>
          <a:r>
            <a:rPr lang="en-GB" sz="2400" b="0" dirty="0"/>
            <a:t> de </a:t>
          </a:r>
          <a:r>
            <a:rPr lang="en-GB" sz="2400" b="0" dirty="0" err="1"/>
            <a:t>cómo</a:t>
          </a:r>
          <a:r>
            <a:rPr lang="en-GB" sz="2400" b="0" dirty="0"/>
            <a:t> </a:t>
          </a:r>
          <a:r>
            <a:rPr lang="en-GB" sz="2400" b="0" dirty="0" err="1"/>
            <a:t>pueden</a:t>
          </a:r>
          <a:r>
            <a:rPr lang="en-GB" sz="2400" b="0" dirty="0"/>
            <a:t> las OPDs </a:t>
          </a:r>
          <a:r>
            <a:rPr lang="en-GB" sz="2400" b="0" dirty="0" err="1"/>
            <a:t>entrar</a:t>
          </a:r>
          <a:r>
            <a:rPr lang="en-GB" sz="2400" b="0" dirty="0"/>
            <a:t> </a:t>
          </a:r>
          <a:r>
            <a:rPr lang="en-GB" sz="2400" b="0" dirty="0" err="1"/>
            <a:t>en</a:t>
          </a:r>
          <a:r>
            <a:rPr lang="en-GB" sz="2400" b="0" dirty="0"/>
            <a:t> </a:t>
          </a:r>
          <a:r>
            <a:rPr lang="en-GB" sz="2400" b="0" dirty="0" err="1"/>
            <a:t>distintos</a:t>
          </a:r>
          <a:r>
            <a:rPr lang="en-GB" sz="2400" b="0" dirty="0"/>
            <a:t> </a:t>
          </a:r>
          <a:r>
            <a:rPr lang="en-GB" sz="2400" b="0" dirty="0" err="1"/>
            <a:t>momentos</a:t>
          </a:r>
          <a:r>
            <a:rPr lang="en-GB" sz="2400" b="0" dirty="0"/>
            <a:t> </a:t>
          </a:r>
          <a:r>
            <a:rPr lang="en-GB" sz="2400" b="0" dirty="0" err="1"/>
            <a:t>en</a:t>
          </a:r>
          <a:r>
            <a:rPr lang="en-GB" sz="2400" b="0" dirty="0"/>
            <a:t> </a:t>
          </a:r>
          <a:r>
            <a:rPr lang="en-GB" sz="2400" b="0" dirty="0" err="1"/>
            <a:t>el</a:t>
          </a:r>
          <a:r>
            <a:rPr lang="en-GB" sz="2400" b="0" dirty="0"/>
            <a:t>  </a:t>
          </a:r>
          <a:r>
            <a:rPr lang="en-GB" sz="2400" b="0" dirty="0" err="1"/>
            <a:t>Ciclo</a:t>
          </a:r>
          <a:r>
            <a:rPr lang="en-GB" sz="2400" b="0" dirty="0"/>
            <a:t> del </a:t>
          </a:r>
          <a:r>
            <a:rPr lang="en-GB" sz="2400" b="0" dirty="0" err="1"/>
            <a:t>Programa</a:t>
          </a:r>
          <a:r>
            <a:rPr lang="en-GB" sz="2400" b="0" dirty="0"/>
            <a:t> </a:t>
          </a:r>
          <a:r>
            <a:rPr lang="en-GB" sz="2400" b="0" dirty="0" err="1"/>
            <a:t>Humanitario</a:t>
          </a:r>
          <a:r>
            <a:rPr lang="en-GB" sz="2400" b="0" dirty="0"/>
            <a:t> (CPH)</a:t>
          </a:r>
          <a:endParaRPr lang="en-US" sz="2400" b="0" dirty="0"/>
        </a:p>
      </dgm:t>
    </dgm:pt>
    <dgm:pt modelId="{D2FA2F87-445D-4635-8603-66B2F8D0F3B8}" type="parTrans" cxnId="{24C7110C-BA64-4F3D-8C0F-1FB587DD9F09}">
      <dgm:prSet/>
      <dgm:spPr/>
      <dgm:t>
        <a:bodyPr/>
        <a:lstStyle/>
        <a:p>
          <a:endParaRPr lang="en-US"/>
        </a:p>
      </dgm:t>
    </dgm:pt>
    <dgm:pt modelId="{AB4083EF-4F9E-418F-868D-9C3D70652010}" type="sibTrans" cxnId="{24C7110C-BA64-4F3D-8C0F-1FB587DD9F09}">
      <dgm:prSet/>
      <dgm:spPr/>
      <dgm:t>
        <a:bodyPr/>
        <a:lstStyle/>
        <a:p>
          <a:pPr>
            <a:lnSpc>
              <a:spcPct val="100000"/>
            </a:lnSpc>
          </a:pPr>
          <a:endParaRPr lang="en-US"/>
        </a:p>
      </dgm:t>
    </dgm:pt>
    <dgm:pt modelId="{861BA1B8-6AB5-4D76-B868-5DB5DAD9F47F}">
      <dgm:prSet custT="1"/>
      <dgm:spPr/>
      <dgm:t>
        <a:bodyPr/>
        <a:lstStyle/>
        <a:p>
          <a:pPr>
            <a:lnSpc>
              <a:spcPct val="100000"/>
            </a:lnSpc>
          </a:pPr>
          <a:r>
            <a:rPr lang="en-GB" sz="2400" dirty="0" err="1"/>
            <a:t>Revisar</a:t>
          </a:r>
          <a:r>
            <a:rPr lang="en-GB" sz="2400" dirty="0"/>
            <a:t> las </a:t>
          </a:r>
          <a:r>
            <a:rPr lang="en-GB" sz="2400" dirty="0" err="1"/>
            <a:t>oportunidades</a:t>
          </a:r>
          <a:r>
            <a:rPr lang="en-GB" sz="2400" dirty="0"/>
            <a:t> que </a:t>
          </a:r>
          <a:r>
            <a:rPr lang="en-GB" sz="2400" dirty="0" err="1"/>
            <a:t>tienen</a:t>
          </a:r>
          <a:r>
            <a:rPr lang="en-GB" sz="2400" dirty="0"/>
            <a:t> las OPDs para </a:t>
          </a:r>
          <a:r>
            <a:rPr lang="en-GB" sz="2400" dirty="0" err="1"/>
            <a:t>fromar</a:t>
          </a:r>
          <a:r>
            <a:rPr lang="en-GB" sz="2400" dirty="0"/>
            <a:t> </a:t>
          </a:r>
          <a:r>
            <a:rPr lang="en-GB" sz="2400" dirty="0" err="1"/>
            <a:t>Comunidades</a:t>
          </a:r>
          <a:r>
            <a:rPr lang="en-GB" sz="2400" dirty="0"/>
            <a:t> de </a:t>
          </a:r>
          <a:r>
            <a:rPr lang="en-GB" sz="2400" dirty="0" err="1"/>
            <a:t>Práctica</a:t>
          </a:r>
          <a:r>
            <a:rPr lang="en-GB" sz="2400" dirty="0"/>
            <a:t>  </a:t>
          </a:r>
          <a:endParaRPr lang="en-US" sz="2400" dirty="0"/>
        </a:p>
      </dgm:t>
    </dgm:pt>
    <dgm:pt modelId="{1E4940BD-57E6-4ED7-A3D1-BA5B8545AFA8}" type="parTrans" cxnId="{B32FDAC6-28BA-4354-998B-7720E6540A44}">
      <dgm:prSet/>
      <dgm:spPr/>
      <dgm:t>
        <a:bodyPr/>
        <a:lstStyle/>
        <a:p>
          <a:endParaRPr lang="en-US"/>
        </a:p>
      </dgm:t>
    </dgm:pt>
    <dgm:pt modelId="{2528BCFF-A6E3-4695-9AE5-316B42689062}" type="sibTrans" cxnId="{B32FDAC6-28BA-4354-998B-7720E6540A44}">
      <dgm:prSet/>
      <dgm:spPr/>
      <dgm:t>
        <a:bodyPr/>
        <a:lstStyle/>
        <a:p>
          <a:endParaRPr lang="en-US"/>
        </a:p>
      </dgm:t>
    </dgm:pt>
    <dgm:pt modelId="{4312E65B-62E0-415C-93F7-4704774C47D3}" type="pres">
      <dgm:prSet presAssocID="{79DC1B13-BD56-4196-9513-10C3396AE2C4}" presName="root" presStyleCnt="0">
        <dgm:presLayoutVars>
          <dgm:dir/>
          <dgm:resizeHandles val="exact"/>
        </dgm:presLayoutVars>
      </dgm:prSet>
      <dgm:spPr/>
    </dgm:pt>
    <dgm:pt modelId="{3EE56A9F-19F8-49F1-9265-2792158C8157}" type="pres">
      <dgm:prSet presAssocID="{79DC1B13-BD56-4196-9513-10C3396AE2C4}" presName="container" presStyleCnt="0">
        <dgm:presLayoutVars>
          <dgm:dir/>
          <dgm:resizeHandles val="exact"/>
        </dgm:presLayoutVars>
      </dgm:prSet>
      <dgm:spPr/>
    </dgm:pt>
    <dgm:pt modelId="{AF555940-46AA-494E-A52D-29F4F8F41297}" type="pres">
      <dgm:prSet presAssocID="{8D624B82-715A-4628-88C9-B823B353CD59}" presName="compNode" presStyleCnt="0"/>
      <dgm:spPr/>
    </dgm:pt>
    <dgm:pt modelId="{120E9FD5-2532-44C0-900B-364D66E18AC2}" type="pres">
      <dgm:prSet presAssocID="{8D624B82-715A-4628-88C9-B823B353CD59}" presName="iconBgRect" presStyleLbl="bgShp" presStyleIdx="0" presStyleCnt="4"/>
      <dgm:spPr/>
      <dgm:extLst>
        <a:ext uri="{E40237B7-FDA0-4F09-8148-C483321AD2D9}">
          <dgm14:cNvPr xmlns:dgm14="http://schemas.microsoft.com/office/drawing/2010/diagram" id="0" name="" descr="Dialogue Ico of 2 speech bubbles"/>
        </a:ext>
      </dgm:extLst>
    </dgm:pt>
    <dgm:pt modelId="{3284BD99-0821-4EBC-BFBF-2FFD1B2FF616}" type="pres">
      <dgm:prSet presAssocID="{8D624B82-715A-4628-88C9-B823B353CD5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2 icons of chat box representing safe dialogue"/>
        </a:ext>
      </dgm:extLst>
    </dgm:pt>
    <dgm:pt modelId="{D3BED3C0-D022-41B0-AA57-069432BAF81A}" type="pres">
      <dgm:prSet presAssocID="{8D624B82-715A-4628-88C9-B823B353CD59}" presName="spaceRect" presStyleCnt="0"/>
      <dgm:spPr/>
    </dgm:pt>
    <dgm:pt modelId="{7F67EF82-F88D-4512-930D-91509BD46024}" type="pres">
      <dgm:prSet presAssocID="{8D624B82-715A-4628-88C9-B823B353CD59}" presName="textRect" presStyleLbl="revTx" presStyleIdx="0" presStyleCnt="4">
        <dgm:presLayoutVars>
          <dgm:chMax val="1"/>
          <dgm:chPref val="1"/>
        </dgm:presLayoutVars>
      </dgm:prSet>
      <dgm:spPr/>
    </dgm:pt>
    <dgm:pt modelId="{D04E4FE7-60AB-4F52-AC11-28D6F79C1B97}" type="pres">
      <dgm:prSet presAssocID="{2E19D6D0-A5C6-4659-B7FB-CF5628F141D3}" presName="sibTrans" presStyleLbl="sibTrans2D1" presStyleIdx="0" presStyleCnt="0"/>
      <dgm:spPr/>
    </dgm:pt>
    <dgm:pt modelId="{F096C2B0-0F97-4EEF-A66F-9A01F6D11715}" type="pres">
      <dgm:prSet presAssocID="{0006CB28-1463-4923-B70D-D3E678801C20}" presName="compNode" presStyleCnt="0"/>
      <dgm:spPr/>
    </dgm:pt>
    <dgm:pt modelId="{287139F4-A05F-49E9-8784-1917FDDABC8F}" type="pres">
      <dgm:prSet presAssocID="{0006CB28-1463-4923-B70D-D3E678801C20}" presName="iconBgRect" presStyleLbl="bgShp" presStyleIdx="1" presStyleCnt="4"/>
      <dgm:spPr/>
    </dgm:pt>
    <dgm:pt modelId="{1FEDC574-3827-4292-ACDA-3015034B8BAA}" type="pres">
      <dgm:prSet presAssocID="{0006CB28-1463-4923-B70D-D3E678801C2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 in movement to express sharing and reflection"/>
        </a:ext>
      </dgm:extLst>
    </dgm:pt>
    <dgm:pt modelId="{B59CDB5C-5FE4-47C9-AF8B-9224FA3B2FAC}" type="pres">
      <dgm:prSet presAssocID="{0006CB28-1463-4923-B70D-D3E678801C20}" presName="spaceRect" presStyleCnt="0"/>
      <dgm:spPr/>
    </dgm:pt>
    <dgm:pt modelId="{FA21B6C0-0C70-4F13-B554-51FA1B618C60}" type="pres">
      <dgm:prSet presAssocID="{0006CB28-1463-4923-B70D-D3E678801C20}" presName="textRect" presStyleLbl="revTx" presStyleIdx="1" presStyleCnt="4" custScaleX="128993" custScaleY="148251" custLinFactNeighborX="15151" custLinFactNeighborY="8914">
        <dgm:presLayoutVars>
          <dgm:chMax val="1"/>
          <dgm:chPref val="1"/>
        </dgm:presLayoutVars>
      </dgm:prSet>
      <dgm:spPr/>
    </dgm:pt>
    <dgm:pt modelId="{D8262FEC-1AD9-41A8-A93C-2BB1CE03600E}" type="pres">
      <dgm:prSet presAssocID="{4B0FD575-827A-46FE-97D5-B4AF78389AD5}" presName="sibTrans" presStyleLbl="sibTrans2D1" presStyleIdx="0" presStyleCnt="0"/>
      <dgm:spPr/>
    </dgm:pt>
    <dgm:pt modelId="{70D39AB5-267B-4F0C-8542-56AEC504D885}" type="pres">
      <dgm:prSet presAssocID="{8B33E2D7-E6F5-42C3-BCFD-EEDFD05D2BE0}" presName="compNode" presStyleCnt="0"/>
      <dgm:spPr/>
    </dgm:pt>
    <dgm:pt modelId="{053055D9-03EF-4A9A-9CFE-620C26EF9751}" type="pres">
      <dgm:prSet presAssocID="{8B33E2D7-E6F5-42C3-BCFD-EEDFD05D2BE0}" presName="iconBgRect" presStyleLbl="bgShp" presStyleIdx="2" presStyleCnt="4"/>
      <dgm:spPr/>
    </dgm:pt>
    <dgm:pt modelId="{4B2B5D1F-4691-421E-890A-4589C8068E39}" type="pres">
      <dgm:prSet presAssocID="{8B33E2D7-E6F5-42C3-BCFD-EEDFD05D2BE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icon"/>
        </a:ext>
      </dgm:extLst>
    </dgm:pt>
    <dgm:pt modelId="{E3480615-D79E-45FD-8493-E93E8B1F7647}" type="pres">
      <dgm:prSet presAssocID="{8B33E2D7-E6F5-42C3-BCFD-EEDFD05D2BE0}" presName="spaceRect" presStyleCnt="0"/>
      <dgm:spPr/>
    </dgm:pt>
    <dgm:pt modelId="{E1C83A23-B627-4248-8466-70DD57321770}" type="pres">
      <dgm:prSet presAssocID="{8B33E2D7-E6F5-42C3-BCFD-EEDFD05D2BE0}" presName="textRect" presStyleLbl="revTx" presStyleIdx="2" presStyleCnt="4" custScaleX="129382" custLinFactNeighborX="9387">
        <dgm:presLayoutVars>
          <dgm:chMax val="1"/>
          <dgm:chPref val="1"/>
        </dgm:presLayoutVars>
      </dgm:prSet>
      <dgm:spPr/>
    </dgm:pt>
    <dgm:pt modelId="{58EFD84C-9AEA-43D0-94B9-3C34DE9D5E00}" type="pres">
      <dgm:prSet presAssocID="{AB4083EF-4F9E-418F-868D-9C3D70652010}" presName="sibTrans" presStyleLbl="sibTrans2D1" presStyleIdx="0" presStyleCnt="0"/>
      <dgm:spPr/>
    </dgm:pt>
    <dgm:pt modelId="{7C3A2899-8F25-460F-BF65-F514DA297BBE}" type="pres">
      <dgm:prSet presAssocID="{861BA1B8-6AB5-4D76-B868-5DB5DAD9F47F}" presName="compNode" presStyleCnt="0"/>
      <dgm:spPr/>
    </dgm:pt>
    <dgm:pt modelId="{580605D0-D4C9-4DFD-9351-7448837A3757}" type="pres">
      <dgm:prSet presAssocID="{861BA1B8-6AB5-4D76-B868-5DB5DAD9F47F}" presName="iconBgRect" presStyleLbl="bgShp" presStyleIdx="3" presStyleCnt="4"/>
      <dgm:spPr/>
    </dgm:pt>
    <dgm:pt modelId="{A2630F81-3A7B-4AA9-ADC7-E5A6DE6C271D}" type="pres">
      <dgm:prSet presAssocID="{861BA1B8-6AB5-4D76-B868-5DB5DAD9F47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icon, a tick to indicate clarity"/>
        </a:ext>
      </dgm:extLst>
    </dgm:pt>
    <dgm:pt modelId="{69BD8466-39CF-469C-8044-FDFFB23EE2C7}" type="pres">
      <dgm:prSet presAssocID="{861BA1B8-6AB5-4D76-B868-5DB5DAD9F47F}" presName="spaceRect" presStyleCnt="0"/>
      <dgm:spPr/>
    </dgm:pt>
    <dgm:pt modelId="{4987FDE4-D428-472A-9FFB-0401027FBF96}" type="pres">
      <dgm:prSet presAssocID="{861BA1B8-6AB5-4D76-B868-5DB5DAD9F47F}" presName="textRect" presStyleLbl="revTx" presStyleIdx="3" presStyleCnt="4" custScaleX="127370" custLinFactNeighborX="11739" custLinFactNeighborY="-1288">
        <dgm:presLayoutVars>
          <dgm:chMax val="1"/>
          <dgm:chPref val="1"/>
        </dgm:presLayoutVars>
      </dgm:prSet>
      <dgm:spPr/>
    </dgm:pt>
  </dgm:ptLst>
  <dgm:cxnLst>
    <dgm:cxn modelId="{D30CA205-BE41-432E-A9CB-318100AFED63}" type="presOf" srcId="{0006CB28-1463-4923-B70D-D3E678801C20}" destId="{FA21B6C0-0C70-4F13-B554-51FA1B618C60}" srcOrd="0" destOrd="0" presId="urn:microsoft.com/office/officeart/2018/2/layout/IconCircleList"/>
    <dgm:cxn modelId="{52B60C07-066D-4CED-A45F-9A91C510A5DE}" type="presOf" srcId="{4B0FD575-827A-46FE-97D5-B4AF78389AD5}" destId="{D8262FEC-1AD9-41A8-A93C-2BB1CE03600E}" srcOrd="0" destOrd="0" presId="urn:microsoft.com/office/officeart/2018/2/layout/IconCircleList"/>
    <dgm:cxn modelId="{71E91C07-3868-4D57-A970-0BCE28C3645A}" srcId="{79DC1B13-BD56-4196-9513-10C3396AE2C4}" destId="{0006CB28-1463-4923-B70D-D3E678801C20}" srcOrd="1" destOrd="0" parTransId="{F010B3A2-004D-46FE-91CD-EFB573EB3254}" sibTransId="{4B0FD575-827A-46FE-97D5-B4AF78389AD5}"/>
    <dgm:cxn modelId="{24C7110C-BA64-4F3D-8C0F-1FB587DD9F09}" srcId="{79DC1B13-BD56-4196-9513-10C3396AE2C4}" destId="{8B33E2D7-E6F5-42C3-BCFD-EEDFD05D2BE0}" srcOrd="2" destOrd="0" parTransId="{D2FA2F87-445D-4635-8603-66B2F8D0F3B8}" sibTransId="{AB4083EF-4F9E-418F-868D-9C3D70652010}"/>
    <dgm:cxn modelId="{662DF068-9D7B-40E4-A919-EB14F1D80AE7}" type="presOf" srcId="{861BA1B8-6AB5-4D76-B868-5DB5DAD9F47F}" destId="{4987FDE4-D428-472A-9FFB-0401027FBF96}" srcOrd="0" destOrd="0" presId="urn:microsoft.com/office/officeart/2018/2/layout/IconCircleList"/>
    <dgm:cxn modelId="{CC3B0870-3213-4FFA-9871-58E3FEE16603}" type="presOf" srcId="{8D624B82-715A-4628-88C9-B823B353CD59}" destId="{7F67EF82-F88D-4512-930D-91509BD46024}" srcOrd="0" destOrd="0" presId="urn:microsoft.com/office/officeart/2018/2/layout/IconCircleList"/>
    <dgm:cxn modelId="{032F9D7B-9543-49AC-A031-1CAFD5565414}" type="presOf" srcId="{AB4083EF-4F9E-418F-868D-9C3D70652010}" destId="{58EFD84C-9AEA-43D0-94B9-3C34DE9D5E00}" srcOrd="0" destOrd="0" presId="urn:microsoft.com/office/officeart/2018/2/layout/IconCircleList"/>
    <dgm:cxn modelId="{2EB65181-AAA5-4921-983B-AF12959BD001}" type="presOf" srcId="{79DC1B13-BD56-4196-9513-10C3396AE2C4}" destId="{4312E65B-62E0-415C-93F7-4704774C47D3}" srcOrd="0" destOrd="0" presId="urn:microsoft.com/office/officeart/2018/2/layout/IconCircleList"/>
    <dgm:cxn modelId="{C14C1E87-B822-4D97-915C-B9F211893184}" type="presOf" srcId="{2E19D6D0-A5C6-4659-B7FB-CF5628F141D3}" destId="{D04E4FE7-60AB-4F52-AC11-28D6F79C1B97}" srcOrd="0" destOrd="0" presId="urn:microsoft.com/office/officeart/2018/2/layout/IconCircleList"/>
    <dgm:cxn modelId="{B32FDAC6-28BA-4354-998B-7720E6540A44}" srcId="{79DC1B13-BD56-4196-9513-10C3396AE2C4}" destId="{861BA1B8-6AB5-4D76-B868-5DB5DAD9F47F}" srcOrd="3" destOrd="0" parTransId="{1E4940BD-57E6-4ED7-A3D1-BA5B8545AFA8}" sibTransId="{2528BCFF-A6E3-4695-9AE5-316B42689062}"/>
    <dgm:cxn modelId="{F92519CD-6485-4B0B-BDC4-E5361B04425F}" srcId="{79DC1B13-BD56-4196-9513-10C3396AE2C4}" destId="{8D624B82-715A-4628-88C9-B823B353CD59}" srcOrd="0" destOrd="0" parTransId="{7B282C0D-6F56-4FDA-8A7B-1AA33F54CB10}" sibTransId="{2E19D6D0-A5C6-4659-B7FB-CF5628F141D3}"/>
    <dgm:cxn modelId="{276271D0-49CF-4044-A2AD-8EF34552832C}" type="presOf" srcId="{8B33E2D7-E6F5-42C3-BCFD-EEDFD05D2BE0}" destId="{E1C83A23-B627-4248-8466-70DD57321770}" srcOrd="0" destOrd="0" presId="urn:microsoft.com/office/officeart/2018/2/layout/IconCircleList"/>
    <dgm:cxn modelId="{994E26A9-51A6-4E22-8323-E5615BC75DD4}" type="presParOf" srcId="{4312E65B-62E0-415C-93F7-4704774C47D3}" destId="{3EE56A9F-19F8-49F1-9265-2792158C8157}" srcOrd="0" destOrd="0" presId="urn:microsoft.com/office/officeart/2018/2/layout/IconCircleList"/>
    <dgm:cxn modelId="{EBE7BE2B-07F6-49DD-BF86-0E658C5D2EBA}" type="presParOf" srcId="{3EE56A9F-19F8-49F1-9265-2792158C8157}" destId="{AF555940-46AA-494E-A52D-29F4F8F41297}" srcOrd="0" destOrd="0" presId="urn:microsoft.com/office/officeart/2018/2/layout/IconCircleList"/>
    <dgm:cxn modelId="{09A0797A-1431-46CF-8A18-F47A8B06CA64}" type="presParOf" srcId="{AF555940-46AA-494E-A52D-29F4F8F41297}" destId="{120E9FD5-2532-44C0-900B-364D66E18AC2}" srcOrd="0" destOrd="0" presId="urn:microsoft.com/office/officeart/2018/2/layout/IconCircleList"/>
    <dgm:cxn modelId="{BE447680-9022-420A-AB64-96A5B446339C}" type="presParOf" srcId="{AF555940-46AA-494E-A52D-29F4F8F41297}" destId="{3284BD99-0821-4EBC-BFBF-2FFD1B2FF616}" srcOrd="1" destOrd="0" presId="urn:microsoft.com/office/officeart/2018/2/layout/IconCircleList"/>
    <dgm:cxn modelId="{A29AAB9A-7461-4969-B7CC-6F10ABC37C03}" type="presParOf" srcId="{AF555940-46AA-494E-A52D-29F4F8F41297}" destId="{D3BED3C0-D022-41B0-AA57-069432BAF81A}" srcOrd="2" destOrd="0" presId="urn:microsoft.com/office/officeart/2018/2/layout/IconCircleList"/>
    <dgm:cxn modelId="{96EA1314-3DA3-45B6-AF6A-97464AA41B9C}" type="presParOf" srcId="{AF555940-46AA-494E-A52D-29F4F8F41297}" destId="{7F67EF82-F88D-4512-930D-91509BD46024}" srcOrd="3" destOrd="0" presId="urn:microsoft.com/office/officeart/2018/2/layout/IconCircleList"/>
    <dgm:cxn modelId="{C2D82C97-91B2-4D8F-9A20-79CBF4433CAB}" type="presParOf" srcId="{3EE56A9F-19F8-49F1-9265-2792158C8157}" destId="{D04E4FE7-60AB-4F52-AC11-28D6F79C1B97}" srcOrd="1" destOrd="0" presId="urn:microsoft.com/office/officeart/2018/2/layout/IconCircleList"/>
    <dgm:cxn modelId="{151F7D91-BC6E-4533-9836-1C4F729C42FE}" type="presParOf" srcId="{3EE56A9F-19F8-49F1-9265-2792158C8157}" destId="{F096C2B0-0F97-4EEF-A66F-9A01F6D11715}" srcOrd="2" destOrd="0" presId="urn:microsoft.com/office/officeart/2018/2/layout/IconCircleList"/>
    <dgm:cxn modelId="{BD71AC90-FDE8-4633-A061-59C862E731BF}" type="presParOf" srcId="{F096C2B0-0F97-4EEF-A66F-9A01F6D11715}" destId="{287139F4-A05F-49E9-8784-1917FDDABC8F}" srcOrd="0" destOrd="0" presId="urn:microsoft.com/office/officeart/2018/2/layout/IconCircleList"/>
    <dgm:cxn modelId="{5902AD20-ACD7-4175-B7CC-93B45D228729}" type="presParOf" srcId="{F096C2B0-0F97-4EEF-A66F-9A01F6D11715}" destId="{1FEDC574-3827-4292-ACDA-3015034B8BAA}" srcOrd="1" destOrd="0" presId="urn:microsoft.com/office/officeart/2018/2/layout/IconCircleList"/>
    <dgm:cxn modelId="{AD96F89F-6003-4955-BBB4-41C1ADDEA191}" type="presParOf" srcId="{F096C2B0-0F97-4EEF-A66F-9A01F6D11715}" destId="{B59CDB5C-5FE4-47C9-AF8B-9224FA3B2FAC}" srcOrd="2" destOrd="0" presId="urn:microsoft.com/office/officeart/2018/2/layout/IconCircleList"/>
    <dgm:cxn modelId="{A65403C7-B5F3-4FE7-A28B-CA6B453D9740}" type="presParOf" srcId="{F096C2B0-0F97-4EEF-A66F-9A01F6D11715}" destId="{FA21B6C0-0C70-4F13-B554-51FA1B618C60}" srcOrd="3" destOrd="0" presId="urn:microsoft.com/office/officeart/2018/2/layout/IconCircleList"/>
    <dgm:cxn modelId="{A835F9C7-0CE7-4514-A901-5FD671281D6C}" type="presParOf" srcId="{3EE56A9F-19F8-49F1-9265-2792158C8157}" destId="{D8262FEC-1AD9-41A8-A93C-2BB1CE03600E}" srcOrd="3" destOrd="0" presId="urn:microsoft.com/office/officeart/2018/2/layout/IconCircleList"/>
    <dgm:cxn modelId="{DA78659A-FC30-40AA-A150-AABAD2901E1D}" type="presParOf" srcId="{3EE56A9F-19F8-49F1-9265-2792158C8157}" destId="{70D39AB5-267B-4F0C-8542-56AEC504D885}" srcOrd="4" destOrd="0" presId="urn:microsoft.com/office/officeart/2018/2/layout/IconCircleList"/>
    <dgm:cxn modelId="{9B2494D1-CECB-400F-A60F-2665F58C5779}" type="presParOf" srcId="{70D39AB5-267B-4F0C-8542-56AEC504D885}" destId="{053055D9-03EF-4A9A-9CFE-620C26EF9751}" srcOrd="0" destOrd="0" presId="urn:microsoft.com/office/officeart/2018/2/layout/IconCircleList"/>
    <dgm:cxn modelId="{88384A5F-0CC6-4E6B-ADFF-CEBA414487FD}" type="presParOf" srcId="{70D39AB5-267B-4F0C-8542-56AEC504D885}" destId="{4B2B5D1F-4691-421E-890A-4589C8068E39}" srcOrd="1" destOrd="0" presId="urn:microsoft.com/office/officeart/2018/2/layout/IconCircleList"/>
    <dgm:cxn modelId="{3AAB496D-4AA7-413B-980B-DD1BE62B0CB7}" type="presParOf" srcId="{70D39AB5-267B-4F0C-8542-56AEC504D885}" destId="{E3480615-D79E-45FD-8493-E93E8B1F7647}" srcOrd="2" destOrd="0" presId="urn:microsoft.com/office/officeart/2018/2/layout/IconCircleList"/>
    <dgm:cxn modelId="{24BEF3C6-E185-4CC2-99FB-116F0190787D}" type="presParOf" srcId="{70D39AB5-267B-4F0C-8542-56AEC504D885}" destId="{E1C83A23-B627-4248-8466-70DD57321770}" srcOrd="3" destOrd="0" presId="urn:microsoft.com/office/officeart/2018/2/layout/IconCircleList"/>
    <dgm:cxn modelId="{DB04F540-77D2-4427-A420-F883D0A46590}" type="presParOf" srcId="{3EE56A9F-19F8-49F1-9265-2792158C8157}" destId="{58EFD84C-9AEA-43D0-94B9-3C34DE9D5E00}" srcOrd="5" destOrd="0" presId="urn:microsoft.com/office/officeart/2018/2/layout/IconCircleList"/>
    <dgm:cxn modelId="{F2B7BCD4-6FBF-4022-95EE-B4019D51BF2E}" type="presParOf" srcId="{3EE56A9F-19F8-49F1-9265-2792158C8157}" destId="{7C3A2899-8F25-460F-BF65-F514DA297BBE}" srcOrd="6" destOrd="0" presId="urn:microsoft.com/office/officeart/2018/2/layout/IconCircleList"/>
    <dgm:cxn modelId="{AD8EE669-7B61-4261-8F3B-7F8E2E481FBC}" type="presParOf" srcId="{7C3A2899-8F25-460F-BF65-F514DA297BBE}" destId="{580605D0-D4C9-4DFD-9351-7448837A3757}" srcOrd="0" destOrd="0" presId="urn:microsoft.com/office/officeart/2018/2/layout/IconCircleList"/>
    <dgm:cxn modelId="{4277B26D-FEE2-4409-86EF-4D3656FD895B}" type="presParOf" srcId="{7C3A2899-8F25-460F-BF65-F514DA297BBE}" destId="{A2630F81-3A7B-4AA9-ADC7-E5A6DE6C271D}" srcOrd="1" destOrd="0" presId="urn:microsoft.com/office/officeart/2018/2/layout/IconCircleList"/>
    <dgm:cxn modelId="{357AB819-769B-46E8-AB15-0DB34B60663B}" type="presParOf" srcId="{7C3A2899-8F25-460F-BF65-F514DA297BBE}" destId="{69BD8466-39CF-469C-8044-FDFFB23EE2C7}" srcOrd="2" destOrd="0" presId="urn:microsoft.com/office/officeart/2018/2/layout/IconCircleList"/>
    <dgm:cxn modelId="{56FC3C1C-78BA-4CA1-A19D-D891A5DE3099}" type="presParOf" srcId="{7C3A2899-8F25-460F-BF65-F514DA297BBE}" destId="{4987FDE4-D428-472A-9FFB-0401027FBF9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AF93D3-1EB7-46F3-855C-E38D88375E5E}"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65812ED8-C985-4051-96BB-B2BE6B749AA5}">
      <dgm:prSet custT="1"/>
      <dgm:spPr/>
      <dgm:t>
        <a:bodyPr/>
        <a:lstStyle/>
        <a:p>
          <a:r>
            <a:rPr lang="en-US" sz="2800" dirty="0">
              <a:latin typeface="Calibri" panose="020F0502020204030204" pitchFamily="34" charset="0"/>
              <a:cs typeface="Calibri" panose="020F0502020204030204" pitchFamily="34" charset="0"/>
            </a:rPr>
            <a:t>Es fundamental que las </a:t>
          </a:r>
          <a:r>
            <a:rPr lang="en-US" sz="2800" b="1" dirty="0">
              <a:solidFill>
                <a:srgbClr val="0070C0"/>
              </a:solidFill>
              <a:latin typeface="Calibri" panose="020F0502020204030204" pitchFamily="34" charset="0"/>
              <a:cs typeface="Calibri" panose="020F0502020204030204" pitchFamily="34" charset="0"/>
            </a:rPr>
            <a:t>OPDs, </a:t>
          </a:r>
          <a:r>
            <a:rPr lang="en-US" sz="2800" b="1" dirty="0" err="1">
              <a:solidFill>
                <a:srgbClr val="0070C0"/>
              </a:solidFill>
              <a:latin typeface="Calibri" panose="020F0502020204030204" pitchFamily="34" charset="0"/>
              <a:cs typeface="Calibri" panose="020F0502020204030204" pitchFamily="34" charset="0"/>
            </a:rPr>
            <a:t>como</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actores</a:t>
          </a:r>
          <a:r>
            <a:rPr lang="en-US" sz="2800" b="1" dirty="0">
              <a:solidFill>
                <a:srgbClr val="0070C0"/>
              </a:solidFill>
              <a:latin typeface="Calibri" panose="020F0502020204030204" pitchFamily="34" charset="0"/>
              <a:cs typeface="Calibri" panose="020F0502020204030204" pitchFamily="34" charset="0"/>
            </a:rPr>
            <a:t> locales  </a:t>
          </a:r>
          <a:r>
            <a:rPr lang="en-US" sz="2800" dirty="0">
              <a:latin typeface="Calibri" panose="020F0502020204030204" pitchFamily="34" charset="0"/>
              <a:cs typeface="Calibri" panose="020F0502020204030204" pitchFamily="34" charset="0"/>
            </a:rPr>
            <a:t>se </a:t>
          </a:r>
          <a:r>
            <a:rPr lang="en-US" sz="2800" dirty="0" err="1">
              <a:latin typeface="Calibri" panose="020F0502020204030204" pitchFamily="34" charset="0"/>
              <a:cs typeface="Calibri" panose="020F0502020204030204" pitchFamily="34" charset="0"/>
            </a:rPr>
            <a:t>involucren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en</a:t>
          </a:r>
          <a:r>
            <a:rPr lang="en-US" sz="2800" dirty="0">
              <a:latin typeface="Calibri" panose="020F0502020204030204" pitchFamily="34" charset="0"/>
              <a:cs typeface="Calibri" panose="020F0502020204030204" pitchFamily="34" charset="0"/>
            </a:rPr>
            <a:t> la </a:t>
          </a:r>
          <a:r>
            <a:rPr lang="en-US" sz="2800" dirty="0" err="1">
              <a:latin typeface="Calibri" panose="020F0502020204030204" pitchFamily="34" charset="0"/>
              <a:cs typeface="Calibri" panose="020F0502020204030204" pitchFamily="34" charset="0"/>
            </a:rPr>
            <a:t>acción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humanitaria</a:t>
          </a:r>
          <a:endParaRPr lang="en-US" sz="2800" dirty="0"/>
        </a:p>
      </dgm:t>
    </dgm:pt>
    <dgm:pt modelId="{44C55780-4C9D-44CC-A150-73889AAAFCAE}" type="parTrans" cxnId="{1BCDDA6A-B079-4764-ABC0-7A528BB39448}">
      <dgm:prSet/>
      <dgm:spPr/>
      <dgm:t>
        <a:bodyPr/>
        <a:lstStyle/>
        <a:p>
          <a:endParaRPr lang="en-US" sz="2800"/>
        </a:p>
      </dgm:t>
    </dgm:pt>
    <dgm:pt modelId="{9236DD06-6B2F-4A90-B5E8-03270B63356E}" type="sibTrans" cxnId="{1BCDDA6A-B079-4764-ABC0-7A528BB39448}">
      <dgm:prSet/>
      <dgm:spPr/>
      <dgm:t>
        <a:bodyPr/>
        <a:lstStyle/>
        <a:p>
          <a:endParaRPr lang="en-US" sz="2800"/>
        </a:p>
      </dgm:t>
    </dgm:pt>
    <dgm:pt modelId="{8DED31E9-E141-44A1-9AEC-F5BB878FE575}">
      <dgm:prSet custT="1"/>
      <dgm:spPr/>
      <dgm:t>
        <a:bodyPr/>
        <a:lstStyle/>
        <a:p>
          <a:r>
            <a:rPr lang="en-US" sz="2800" b="1" dirty="0" err="1">
              <a:solidFill>
                <a:srgbClr val="0070C0"/>
              </a:solidFill>
              <a:latin typeface="Calibri" panose="020F0502020204030204" pitchFamily="34" charset="0"/>
              <a:cs typeface="Calibri" panose="020F0502020204030204" pitchFamily="34" charset="0"/>
            </a:rPr>
            <a:t>Conozcan</a:t>
          </a:r>
          <a:r>
            <a:rPr lang="en-US" sz="2800" b="1" dirty="0">
              <a:solidFill>
                <a:srgbClr val="0070C0"/>
              </a:solidFill>
              <a:latin typeface="Calibri" panose="020F0502020204030204" pitchFamily="34" charset="0"/>
              <a:cs typeface="Calibri" panose="020F0502020204030204" pitchFamily="34" charset="0"/>
            </a:rPr>
            <a:t> sus derechos</a:t>
          </a:r>
          <a:r>
            <a:rPr lang="en-US" sz="2800" dirty="0">
              <a:latin typeface="Calibri" panose="020F0502020204030204" pitchFamily="34" charset="0"/>
              <a:cs typeface="Calibri" panose="020F0502020204030204" pitchFamily="34" charset="0"/>
            </a:rPr>
            <a:t> y las </a:t>
          </a:r>
          <a:r>
            <a:rPr lang="en-US" sz="2800" b="1" dirty="0" err="1">
              <a:solidFill>
                <a:srgbClr val="0070C0"/>
              </a:solidFill>
              <a:latin typeface="Calibri" panose="020F0502020204030204" pitchFamily="34" charset="0"/>
              <a:cs typeface="Calibri" panose="020F0502020204030204" pitchFamily="34" charset="0"/>
            </a:rPr>
            <a:t>obligaciones</a:t>
          </a:r>
          <a:r>
            <a:rPr lang="en-US" sz="2800" b="1" dirty="0">
              <a:solidFill>
                <a:srgbClr val="0070C0"/>
              </a:solidFill>
              <a:latin typeface="Calibri" panose="020F0502020204030204" pitchFamily="34" charset="0"/>
              <a:cs typeface="Calibri" panose="020F0502020204030204" pitchFamily="34" charset="0"/>
            </a:rPr>
            <a:t> de las </a:t>
          </a:r>
          <a:r>
            <a:rPr lang="en-US" sz="2800" b="1" dirty="0" err="1">
              <a:solidFill>
                <a:srgbClr val="0070C0"/>
              </a:solidFill>
              <a:latin typeface="Calibri" panose="020F0502020204030204" pitchFamily="34" charset="0"/>
              <a:cs typeface="Calibri" panose="020F0502020204030204" pitchFamily="34" charset="0"/>
            </a:rPr>
            <a:t>agencias</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humanitarias</a:t>
          </a:r>
          <a:r>
            <a:rPr lang="en-US" sz="2800" b="1" dirty="0">
              <a:solidFill>
                <a:srgbClr val="0070C0"/>
              </a:solidFill>
              <a:latin typeface="Calibri" panose="020F0502020204030204" pitchFamily="34" charset="0"/>
              <a:cs typeface="Calibri" panose="020F0502020204030204" pitchFamily="34" charset="0"/>
            </a:rPr>
            <a:t> </a:t>
          </a:r>
          <a:r>
            <a:rPr lang="en-US" sz="2800" b="0" dirty="0">
              <a:solidFill>
                <a:schemeClr val="tx1"/>
              </a:solidFill>
              <a:latin typeface="Calibri" panose="020F0502020204030204" pitchFamily="34" charset="0"/>
              <a:cs typeface="Calibri" panose="020F0502020204030204" pitchFamily="34" charset="0"/>
            </a:rPr>
            <a:t>de </a:t>
          </a:r>
          <a:r>
            <a:rPr lang="en-US" sz="2800" b="0" dirty="0" err="1">
              <a:solidFill>
                <a:schemeClr val="tx1"/>
              </a:solidFill>
              <a:latin typeface="Calibri" panose="020F0502020204030204" pitchFamily="34" charset="0"/>
              <a:cs typeface="Calibri" panose="020F0502020204030204" pitchFamily="34" charset="0"/>
            </a:rPr>
            <a:t>incluir</a:t>
          </a:r>
          <a:r>
            <a:rPr lang="en-US" sz="2800" b="0" dirty="0">
              <a:solidFill>
                <a:schemeClr val="tx1"/>
              </a:solidFill>
              <a:latin typeface="Calibri" panose="020F0502020204030204" pitchFamily="34" charset="0"/>
              <a:cs typeface="Calibri" panose="020F0502020204030204" pitchFamily="34" charset="0"/>
            </a:rPr>
            <a:t> las OPDs </a:t>
          </a:r>
          <a:r>
            <a:rPr lang="en-US" sz="2800" b="0" dirty="0" err="1">
              <a:solidFill>
                <a:schemeClr val="tx1"/>
              </a:solidFill>
              <a:latin typeface="Calibri" panose="020F0502020204030204" pitchFamily="34" charset="0"/>
              <a:cs typeface="Calibri" panose="020F0502020204030204" pitchFamily="34" charset="0"/>
            </a:rPr>
            <a:t>plenamente</a:t>
          </a:r>
          <a:r>
            <a:rPr lang="en-US" sz="2800" b="0" dirty="0">
              <a:solidFill>
                <a:schemeClr val="tx1"/>
              </a:solidFill>
              <a:latin typeface="Calibri" panose="020F0502020204030204" pitchFamily="34" charset="0"/>
              <a:cs typeface="Calibri" panose="020F0502020204030204" pitchFamily="34" charset="0"/>
            </a:rPr>
            <a:t>, </a:t>
          </a:r>
          <a:r>
            <a:rPr lang="en-US" sz="2800" b="0" dirty="0" err="1">
              <a:solidFill>
                <a:schemeClr val="tx1"/>
              </a:solidFill>
              <a:latin typeface="Calibri" panose="020F0502020204030204" pitchFamily="34" charset="0"/>
              <a:cs typeface="Calibri" panose="020F0502020204030204" pitchFamily="34" charset="0"/>
            </a:rPr>
            <a:t>como</a:t>
          </a:r>
          <a:r>
            <a:rPr lang="en-US" sz="2800" b="0" dirty="0">
              <a:solidFill>
                <a:schemeClr val="tx1"/>
              </a:solidFill>
              <a:latin typeface="Calibri" panose="020F0502020204030204" pitchFamily="34" charset="0"/>
              <a:cs typeface="Calibri" panose="020F0502020204030204" pitchFamily="34" charset="0"/>
            </a:rPr>
            <a:t> dice la CDPD </a:t>
          </a:r>
        </a:p>
        <a:p>
          <a:endParaRPr lang="en-US" sz="2800" b="1" dirty="0">
            <a:solidFill>
              <a:srgbClr val="0070C0"/>
            </a:solidFill>
          </a:endParaRPr>
        </a:p>
      </dgm:t>
    </dgm:pt>
    <dgm:pt modelId="{66A14EA4-92CE-4319-9477-A24DA85C1614}" type="parTrans" cxnId="{CC8F5568-1470-4A97-B1BC-C90EF6807C31}">
      <dgm:prSet/>
      <dgm:spPr/>
      <dgm:t>
        <a:bodyPr/>
        <a:lstStyle/>
        <a:p>
          <a:endParaRPr lang="en-US" sz="2800"/>
        </a:p>
      </dgm:t>
    </dgm:pt>
    <dgm:pt modelId="{73805B54-9281-4BFA-B009-F2055E3D2117}" type="sibTrans" cxnId="{CC8F5568-1470-4A97-B1BC-C90EF6807C31}">
      <dgm:prSet/>
      <dgm:spPr/>
      <dgm:t>
        <a:bodyPr/>
        <a:lstStyle/>
        <a:p>
          <a:endParaRPr lang="en-US" sz="2800"/>
        </a:p>
      </dgm:t>
    </dgm:pt>
    <dgm:pt modelId="{D3B0F1CB-75E1-4AA1-9F2E-24CB387E4A1C}">
      <dgm:prSet custT="1"/>
      <dgm:spPr/>
      <dgm:t>
        <a:bodyPr/>
        <a:lstStyle/>
        <a:p>
          <a:r>
            <a:rPr lang="en-US" sz="2800" dirty="0">
              <a:latin typeface="Calibri" panose="020F0502020204030204" pitchFamily="34" charset="0"/>
              <a:cs typeface="Calibri" panose="020F0502020204030204" pitchFamily="34" charset="0"/>
            </a:rPr>
            <a:t>¡Por </a:t>
          </a:r>
          <a:r>
            <a:rPr lang="en-US" sz="2800" dirty="0" err="1">
              <a:latin typeface="Calibri" panose="020F0502020204030204" pitchFamily="34" charset="0"/>
              <a:cs typeface="Calibri" panose="020F0502020204030204" pitchFamily="34" charset="0"/>
            </a:rPr>
            <a:t>el</a:t>
          </a:r>
          <a:r>
            <a:rPr lang="en-US" sz="2800" dirty="0">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compromiso</a:t>
          </a:r>
          <a:r>
            <a:rPr lang="en-US" sz="2800" b="1" dirty="0">
              <a:solidFill>
                <a:srgbClr val="0070C0"/>
              </a:solidFill>
              <a:latin typeface="Calibri" panose="020F0502020204030204" pitchFamily="34" charset="0"/>
              <a:cs typeface="Calibri" panose="020F0502020204030204" pitchFamily="34" charset="0"/>
            </a:rPr>
            <a:t> de la </a:t>
          </a:r>
          <a:r>
            <a:rPr lang="en-US" sz="2800" b="1" dirty="0" err="1">
              <a:solidFill>
                <a:srgbClr val="0070C0"/>
              </a:solidFill>
              <a:latin typeface="Calibri" panose="020F0502020204030204" pitchFamily="34" charset="0"/>
              <a:cs typeface="Calibri" panose="020F0502020204030204" pitchFamily="34" charset="0"/>
            </a:rPr>
            <a:t>localización</a:t>
          </a:r>
          <a:r>
            <a:rPr lang="en-US" sz="2800" dirty="0">
              <a:latin typeface="Calibri" panose="020F0502020204030204" pitchFamily="34" charset="0"/>
              <a:cs typeface="Calibri" panose="020F0502020204030204" pitchFamily="34" charset="0"/>
            </a:rPr>
            <a:t>, las OPDs no son solo </a:t>
          </a:r>
          <a:r>
            <a:rPr lang="en-US" sz="2800" dirty="0" err="1">
              <a:latin typeface="Calibri" panose="020F0502020204030204" pitchFamily="34" charset="0"/>
              <a:cs typeface="Calibri" panose="020F0502020204030204" pitchFamily="34" charset="0"/>
            </a:rPr>
            <a:t>receptoras</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sino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contribuyentes</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activos</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en</a:t>
          </a:r>
          <a:r>
            <a:rPr lang="en-US" sz="2800" dirty="0">
              <a:latin typeface="Calibri" panose="020F0502020204030204" pitchFamily="34" charset="0"/>
              <a:cs typeface="Calibri" panose="020F0502020204030204" pitchFamily="34" charset="0"/>
            </a:rPr>
            <a:t> la </a:t>
          </a:r>
          <a:r>
            <a:rPr lang="en-US" sz="2800" dirty="0" err="1">
              <a:latin typeface="Calibri" panose="020F0502020204030204" pitchFamily="34" charset="0"/>
              <a:cs typeface="Calibri" panose="020F0502020204030204" pitchFamily="34" charset="0"/>
            </a:rPr>
            <a:t>acción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humanitaria</a:t>
          </a:r>
          <a:r>
            <a:rPr lang="en-US" sz="2800" dirty="0">
              <a:latin typeface="Calibri" panose="020F0502020204030204" pitchFamily="34" charset="0"/>
              <a:cs typeface="Calibri" panose="020F0502020204030204" pitchFamily="34" charset="0"/>
            </a:rPr>
            <a:t>!</a:t>
          </a:r>
          <a:endParaRPr lang="en-US" sz="2800" dirty="0">
            <a:highlight>
              <a:srgbClr val="FFFF00"/>
            </a:highlight>
          </a:endParaRPr>
        </a:p>
      </dgm:t>
    </dgm:pt>
    <dgm:pt modelId="{10F67BC5-1C11-4FAE-91F2-F4446D9752B5}" type="parTrans" cxnId="{0938D466-71A9-4C5A-B587-D6D34E26ACD5}">
      <dgm:prSet/>
      <dgm:spPr/>
      <dgm:t>
        <a:bodyPr/>
        <a:lstStyle/>
        <a:p>
          <a:endParaRPr lang="en-US" sz="2800"/>
        </a:p>
      </dgm:t>
    </dgm:pt>
    <dgm:pt modelId="{CF63BEA3-31B1-4E2E-BF0B-81F89CCCE254}" type="sibTrans" cxnId="{0938D466-71A9-4C5A-B587-D6D34E26ACD5}">
      <dgm:prSet/>
      <dgm:spPr/>
      <dgm:t>
        <a:bodyPr/>
        <a:lstStyle/>
        <a:p>
          <a:endParaRPr lang="en-US" sz="2800"/>
        </a:p>
      </dgm:t>
    </dgm:pt>
    <dgm:pt modelId="{D923E5D1-577B-3947-A14C-B638CEC6DB51}">
      <dgm:prSet custT="1"/>
      <dgm:spPr/>
      <dgm:t>
        <a:bodyPr/>
        <a:lstStyle/>
        <a:p>
          <a:pPr>
            <a:buFont typeface="Symbol" panose="05050102010706020507" pitchFamily="18" charset="2"/>
            <a:buChar char=""/>
          </a:pPr>
          <a:r>
            <a:rPr lang="en-US" sz="2800" b="1" dirty="0">
              <a:latin typeface="Calibri" panose="020F0502020204030204" pitchFamily="34" charset="0"/>
              <a:cs typeface="Calibri" panose="020F0502020204030204" pitchFamily="34" charset="0"/>
            </a:rPr>
            <a:t>No </a:t>
          </a:r>
          <a:r>
            <a:rPr lang="en-US" sz="2800" b="1" dirty="0" err="1">
              <a:latin typeface="Calibri" panose="020F0502020204030204" pitchFamily="34" charset="0"/>
              <a:cs typeface="Calibri" panose="020F0502020204030204" pitchFamily="34" charset="0"/>
            </a:rPr>
            <a:t>esperen</a:t>
          </a:r>
          <a:r>
            <a:rPr lang="en-US" sz="2800" b="1" dirty="0">
              <a:latin typeface="Calibri" panose="020F0502020204030204" pitchFamily="34" charset="0"/>
              <a:cs typeface="Calibri" panose="020F0502020204030204" pitchFamily="34" charset="0"/>
            </a:rPr>
            <a:t> que </a:t>
          </a:r>
          <a:r>
            <a:rPr lang="en-US" sz="2800" b="1" dirty="0" err="1">
              <a:latin typeface="Calibri" panose="020F0502020204030204" pitchFamily="34" charset="0"/>
              <a:cs typeface="Calibri" panose="020F0502020204030204" pitchFamily="34" charset="0"/>
            </a:rPr>
            <a:t>los</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inviten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vayan</a:t>
          </a:r>
          <a:r>
            <a:rPr lang="en-US" sz="2800" b="1" dirty="0">
              <a:latin typeface="Calibri" panose="020F0502020204030204" pitchFamily="34" charset="0"/>
              <a:cs typeface="Calibri" panose="020F0502020204030204" pitchFamily="34" charset="0"/>
            </a:rPr>
            <a:t> y </a:t>
          </a:r>
          <a:r>
            <a:rPr lang="en-US" sz="2800" b="1" dirty="0" err="1">
              <a:latin typeface="Calibri" panose="020F0502020204030204" pitchFamily="34" charset="0"/>
              <a:cs typeface="Calibri" panose="020F0502020204030204" pitchFamily="34" charset="0"/>
            </a:rPr>
            <a:t>averiguen</a:t>
          </a:r>
          <a:r>
            <a:rPr lang="en-US" sz="2800" b="1" dirty="0">
              <a:latin typeface="Calibri" panose="020F0502020204030204" pitchFamily="34" charset="0"/>
              <a:cs typeface="Calibri" panose="020F0502020204030204" pitchFamily="34" charset="0"/>
            </a:rPr>
            <a:t> y </a:t>
          </a:r>
          <a:r>
            <a:rPr lang="en-US" sz="2800" b="1" dirty="0" err="1">
              <a:latin typeface="Calibri" panose="020F0502020204030204" pitchFamily="34" charset="0"/>
              <a:cs typeface="Calibri" panose="020F0502020204030204" pitchFamily="34" charset="0"/>
            </a:rPr>
            <a:t>participen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en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los</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grupos</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temáticos</a:t>
          </a:r>
          <a:r>
            <a:rPr lang="en-US" sz="2800" b="1" dirty="0">
              <a:latin typeface="Calibri" panose="020F0502020204030204" pitchFamily="34" charset="0"/>
              <a:cs typeface="Calibri" panose="020F0502020204030204" pitchFamily="34" charset="0"/>
            </a:rPr>
            <a:t>.  </a:t>
          </a:r>
          <a:endParaRPr lang="en-US" sz="2800" b="1" dirty="0">
            <a:solidFill>
              <a:srgbClr val="0070C0"/>
            </a:solidFill>
          </a:endParaRPr>
        </a:p>
      </dgm:t>
    </dgm:pt>
    <dgm:pt modelId="{CFF341B2-506F-514C-BA20-119E63C5F3B3}" type="parTrans" cxnId="{ABF96AA7-4E47-764F-810A-FF660411EF91}">
      <dgm:prSet/>
      <dgm:spPr/>
      <dgm:t>
        <a:bodyPr/>
        <a:lstStyle/>
        <a:p>
          <a:endParaRPr lang="en-US" sz="2800"/>
        </a:p>
      </dgm:t>
    </dgm:pt>
    <dgm:pt modelId="{9397D06B-6578-4A4A-BF09-A3E9C1281B63}" type="sibTrans" cxnId="{ABF96AA7-4E47-764F-810A-FF660411EF91}">
      <dgm:prSet/>
      <dgm:spPr/>
      <dgm:t>
        <a:bodyPr/>
        <a:lstStyle/>
        <a:p>
          <a:endParaRPr lang="en-US" sz="2800"/>
        </a:p>
      </dgm:t>
    </dgm:pt>
    <dgm:pt modelId="{CF17EB7B-B7F6-1149-AD0E-D821C9D57975}">
      <dgm:prSet custT="1"/>
      <dgm:spPr/>
      <dgm:t>
        <a:bodyPr/>
        <a:lstStyle/>
        <a:p>
          <a:r>
            <a:rPr lang="en-US" sz="2800" dirty="0">
              <a:latin typeface="Calibri" panose="020F0502020204030204" pitchFamily="34" charset="0"/>
              <a:cs typeface="Calibri" panose="020F0502020204030204" pitchFamily="34" charset="0"/>
            </a:rPr>
            <a:t>Tanto las OPDs </a:t>
          </a:r>
          <a:r>
            <a:rPr lang="en-US" sz="2800" dirty="0" err="1">
              <a:latin typeface="Calibri" panose="020F0502020204030204" pitchFamily="34" charset="0"/>
              <a:cs typeface="Calibri" panose="020F0502020204030204" pitchFamily="34" charset="0"/>
            </a:rPr>
            <a:t>como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los</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actores</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humanitarios</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tienen</a:t>
          </a:r>
          <a:r>
            <a:rPr lang="en-US" sz="2800" dirty="0">
              <a:latin typeface="Calibri" panose="020F0502020204030204" pitchFamily="34" charset="0"/>
              <a:cs typeface="Calibri" panose="020F0502020204030204" pitchFamily="34" charset="0"/>
            </a:rPr>
            <a:t> la </a:t>
          </a:r>
          <a:r>
            <a:rPr lang="en-US" sz="2800" b="1" dirty="0" err="1">
              <a:solidFill>
                <a:srgbClr val="0070C0"/>
              </a:solidFill>
              <a:latin typeface="Calibri" panose="020F0502020204030204" pitchFamily="34" charset="0"/>
              <a:cs typeface="Calibri" panose="020F0502020204030204" pitchFamily="34" charset="0"/>
            </a:rPr>
            <a:t>obligación</a:t>
          </a:r>
          <a:r>
            <a:rPr lang="en-US" sz="2800" b="1" dirty="0">
              <a:solidFill>
                <a:srgbClr val="0070C0"/>
              </a:solidFill>
              <a:latin typeface="Calibri" panose="020F0502020204030204" pitchFamily="34" charset="0"/>
              <a:cs typeface="Calibri" panose="020F0502020204030204" pitchFamily="34" charset="0"/>
            </a:rPr>
            <a:t> de </a:t>
          </a:r>
          <a:r>
            <a:rPr lang="en-US" sz="2800" b="1" dirty="0" err="1">
              <a:solidFill>
                <a:srgbClr val="0070C0"/>
              </a:solidFill>
              <a:latin typeface="Calibri" panose="020F0502020204030204" pitchFamily="34" charset="0"/>
              <a:cs typeface="Calibri" panose="020F0502020204030204" pitchFamily="34" charset="0"/>
            </a:rPr>
            <a:t>asegurar</a:t>
          </a:r>
          <a:r>
            <a:rPr lang="en-US" sz="2800" b="1" dirty="0">
              <a:solidFill>
                <a:srgbClr val="0070C0"/>
              </a:solidFill>
              <a:latin typeface="Calibri" panose="020F0502020204030204" pitchFamily="34" charset="0"/>
              <a:cs typeface="Calibri" panose="020F0502020204030204" pitchFamily="34" charset="0"/>
            </a:rPr>
            <a:t> que </a:t>
          </a:r>
          <a:r>
            <a:rPr lang="en-US" sz="2800" b="1" dirty="0" err="1">
              <a:solidFill>
                <a:srgbClr val="0070C0"/>
              </a:solidFill>
              <a:latin typeface="Calibri" panose="020F0502020204030204" pitchFamily="34" charset="0"/>
              <a:cs typeface="Calibri" panose="020F0502020204030204" pitchFamily="34" charset="0"/>
            </a:rPr>
            <a:t>nadie</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quede</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atrás</a:t>
          </a:r>
          <a:r>
            <a:rPr lang="en-US" sz="2800" b="1" dirty="0">
              <a:solidFill>
                <a:srgbClr val="0070C0"/>
              </a:solidFill>
              <a:latin typeface="Calibri" panose="020F0502020204030204" pitchFamily="34" charset="0"/>
              <a:cs typeface="Calibri" panose="020F0502020204030204" pitchFamily="34" charset="0"/>
            </a:rPr>
            <a:t>! </a:t>
          </a:r>
          <a:endParaRPr lang="en-US" sz="2800" b="1" dirty="0">
            <a:solidFill>
              <a:srgbClr val="0070C0"/>
            </a:solidFill>
          </a:endParaRPr>
        </a:p>
      </dgm:t>
    </dgm:pt>
    <dgm:pt modelId="{5CE24827-3661-5B40-85EF-D05E26168D25}" type="parTrans" cxnId="{6C64D394-DA07-0140-A890-F186C3134E5B}">
      <dgm:prSet/>
      <dgm:spPr/>
      <dgm:t>
        <a:bodyPr/>
        <a:lstStyle/>
        <a:p>
          <a:endParaRPr lang="en-US" sz="2800"/>
        </a:p>
      </dgm:t>
    </dgm:pt>
    <dgm:pt modelId="{8FA5F9A7-16DB-4242-9B07-0F2D66C21269}" type="sibTrans" cxnId="{6C64D394-DA07-0140-A890-F186C3134E5B}">
      <dgm:prSet/>
      <dgm:spPr/>
      <dgm:t>
        <a:bodyPr/>
        <a:lstStyle/>
        <a:p>
          <a:endParaRPr lang="en-US" sz="2800"/>
        </a:p>
      </dgm:t>
    </dgm:pt>
    <dgm:pt modelId="{170F63A6-99E5-4534-A8F7-0C01ADA5E9A3}" type="pres">
      <dgm:prSet presAssocID="{26AF93D3-1EB7-46F3-855C-E38D88375E5E}" presName="vert0" presStyleCnt="0">
        <dgm:presLayoutVars>
          <dgm:dir/>
          <dgm:animOne val="branch"/>
          <dgm:animLvl val="lvl"/>
        </dgm:presLayoutVars>
      </dgm:prSet>
      <dgm:spPr/>
    </dgm:pt>
    <dgm:pt modelId="{6E6EF9CE-5F90-4445-A1AA-11D2C8E1415F}" type="pres">
      <dgm:prSet presAssocID="{65812ED8-C985-4051-96BB-B2BE6B749AA5}" presName="thickLine" presStyleLbl="alignNode1" presStyleIdx="0" presStyleCnt="5"/>
      <dgm:spPr/>
    </dgm:pt>
    <dgm:pt modelId="{9B7865BE-7323-4A93-893E-32F543F6E416}" type="pres">
      <dgm:prSet presAssocID="{65812ED8-C985-4051-96BB-B2BE6B749AA5}" presName="horz1" presStyleCnt="0"/>
      <dgm:spPr/>
    </dgm:pt>
    <dgm:pt modelId="{4BA0DC15-22D1-4C61-928E-41086480B8E4}" type="pres">
      <dgm:prSet presAssocID="{65812ED8-C985-4051-96BB-B2BE6B749AA5}" presName="tx1" presStyleLbl="revTx" presStyleIdx="0" presStyleCnt="5"/>
      <dgm:spPr/>
    </dgm:pt>
    <dgm:pt modelId="{F98CB6C8-AA29-4FCD-806B-B785DA803E64}" type="pres">
      <dgm:prSet presAssocID="{65812ED8-C985-4051-96BB-B2BE6B749AA5}" presName="vert1" presStyleCnt="0"/>
      <dgm:spPr/>
    </dgm:pt>
    <dgm:pt modelId="{0F742BBA-AE58-4E4B-9632-A9E4F2EB6B86}" type="pres">
      <dgm:prSet presAssocID="{8DED31E9-E141-44A1-9AEC-F5BB878FE575}" presName="thickLine" presStyleLbl="alignNode1" presStyleIdx="1" presStyleCnt="5"/>
      <dgm:spPr/>
    </dgm:pt>
    <dgm:pt modelId="{592B478C-8EFF-4D44-BABA-E846B452D7B5}" type="pres">
      <dgm:prSet presAssocID="{8DED31E9-E141-44A1-9AEC-F5BB878FE575}" presName="horz1" presStyleCnt="0"/>
      <dgm:spPr/>
    </dgm:pt>
    <dgm:pt modelId="{79E9366A-0007-4AD9-8243-9C5DB13CF315}" type="pres">
      <dgm:prSet presAssocID="{8DED31E9-E141-44A1-9AEC-F5BB878FE575}" presName="tx1" presStyleLbl="revTx" presStyleIdx="1" presStyleCnt="5"/>
      <dgm:spPr/>
    </dgm:pt>
    <dgm:pt modelId="{ECA7F86C-BCED-4090-9C83-04BE6DA439A3}" type="pres">
      <dgm:prSet presAssocID="{8DED31E9-E141-44A1-9AEC-F5BB878FE575}" presName="vert1" presStyleCnt="0"/>
      <dgm:spPr/>
    </dgm:pt>
    <dgm:pt modelId="{76737A0E-EF86-4A47-94C5-BD99E168152F}" type="pres">
      <dgm:prSet presAssocID="{D3B0F1CB-75E1-4AA1-9F2E-24CB387E4A1C}" presName="thickLine" presStyleLbl="alignNode1" presStyleIdx="2" presStyleCnt="5"/>
      <dgm:spPr/>
    </dgm:pt>
    <dgm:pt modelId="{80C26FB2-6A4B-4407-A4CE-7CF820ABF911}" type="pres">
      <dgm:prSet presAssocID="{D3B0F1CB-75E1-4AA1-9F2E-24CB387E4A1C}" presName="horz1" presStyleCnt="0"/>
      <dgm:spPr/>
    </dgm:pt>
    <dgm:pt modelId="{2C2BB1FE-0434-4CE7-9276-F234EBFBB634}" type="pres">
      <dgm:prSet presAssocID="{D3B0F1CB-75E1-4AA1-9F2E-24CB387E4A1C}" presName="tx1" presStyleLbl="revTx" presStyleIdx="2" presStyleCnt="5"/>
      <dgm:spPr/>
    </dgm:pt>
    <dgm:pt modelId="{281F209C-14F9-4F8C-B61F-A5ED7EF8B0D2}" type="pres">
      <dgm:prSet presAssocID="{D3B0F1CB-75E1-4AA1-9F2E-24CB387E4A1C}" presName="vert1" presStyleCnt="0"/>
      <dgm:spPr/>
    </dgm:pt>
    <dgm:pt modelId="{6513F8FB-BFEB-7C45-9875-C8D858D2AFE8}" type="pres">
      <dgm:prSet presAssocID="{D923E5D1-577B-3947-A14C-B638CEC6DB51}" presName="thickLine" presStyleLbl="alignNode1" presStyleIdx="3" presStyleCnt="5"/>
      <dgm:spPr/>
    </dgm:pt>
    <dgm:pt modelId="{22D4295B-E020-9148-B7F4-6F6A04F7C8A2}" type="pres">
      <dgm:prSet presAssocID="{D923E5D1-577B-3947-A14C-B638CEC6DB51}" presName="horz1" presStyleCnt="0"/>
      <dgm:spPr/>
    </dgm:pt>
    <dgm:pt modelId="{CD4EE227-6742-6145-90E1-0CF013CB8984}" type="pres">
      <dgm:prSet presAssocID="{D923E5D1-577B-3947-A14C-B638CEC6DB51}" presName="tx1" presStyleLbl="revTx" presStyleIdx="3" presStyleCnt="5"/>
      <dgm:spPr/>
    </dgm:pt>
    <dgm:pt modelId="{1EDD2130-B737-E54F-91BB-CB2C3B625B4C}" type="pres">
      <dgm:prSet presAssocID="{D923E5D1-577B-3947-A14C-B638CEC6DB51}" presName="vert1" presStyleCnt="0"/>
      <dgm:spPr/>
    </dgm:pt>
    <dgm:pt modelId="{3C844D21-443F-6F42-B7E8-9D29340842E5}" type="pres">
      <dgm:prSet presAssocID="{CF17EB7B-B7F6-1149-AD0E-D821C9D57975}" presName="thickLine" presStyleLbl="alignNode1" presStyleIdx="4" presStyleCnt="5"/>
      <dgm:spPr/>
    </dgm:pt>
    <dgm:pt modelId="{D0389BBB-4D1C-D94B-943A-25CEA665D8BB}" type="pres">
      <dgm:prSet presAssocID="{CF17EB7B-B7F6-1149-AD0E-D821C9D57975}" presName="horz1" presStyleCnt="0"/>
      <dgm:spPr/>
    </dgm:pt>
    <dgm:pt modelId="{EE92F924-3F11-EA45-9CB4-8D0F2B67A0E2}" type="pres">
      <dgm:prSet presAssocID="{CF17EB7B-B7F6-1149-AD0E-D821C9D57975}" presName="tx1" presStyleLbl="revTx" presStyleIdx="4" presStyleCnt="5"/>
      <dgm:spPr/>
    </dgm:pt>
    <dgm:pt modelId="{DBCA0904-E2F6-1443-8668-6EA97EF5C1A2}" type="pres">
      <dgm:prSet presAssocID="{CF17EB7B-B7F6-1149-AD0E-D821C9D57975}" presName="vert1" presStyleCnt="0"/>
      <dgm:spPr/>
    </dgm:pt>
  </dgm:ptLst>
  <dgm:cxnLst>
    <dgm:cxn modelId="{4F94C509-8316-496C-A4BF-7A1BF31A9235}" type="presOf" srcId="{8DED31E9-E141-44A1-9AEC-F5BB878FE575}" destId="{79E9366A-0007-4AD9-8243-9C5DB13CF315}" srcOrd="0" destOrd="0" presId="urn:microsoft.com/office/officeart/2008/layout/LinedList"/>
    <dgm:cxn modelId="{8F2CCD0D-2ED9-A64A-BE08-BF2BB7A48627}" type="presOf" srcId="{D923E5D1-577B-3947-A14C-B638CEC6DB51}" destId="{CD4EE227-6742-6145-90E1-0CF013CB8984}" srcOrd="0" destOrd="0" presId="urn:microsoft.com/office/officeart/2008/layout/LinedList"/>
    <dgm:cxn modelId="{CDC03D3E-F56E-45D8-AF48-25679674FE79}" type="presOf" srcId="{26AF93D3-1EB7-46F3-855C-E38D88375E5E}" destId="{170F63A6-99E5-4534-A8F7-0C01ADA5E9A3}" srcOrd="0" destOrd="0" presId="urn:microsoft.com/office/officeart/2008/layout/LinedList"/>
    <dgm:cxn modelId="{0E14CD48-DFBA-458D-ACAE-CB68FED2AF69}" type="presOf" srcId="{D3B0F1CB-75E1-4AA1-9F2E-24CB387E4A1C}" destId="{2C2BB1FE-0434-4CE7-9276-F234EBFBB634}" srcOrd="0" destOrd="0" presId="urn:microsoft.com/office/officeart/2008/layout/LinedList"/>
    <dgm:cxn modelId="{1F2BC65A-F905-3341-B235-F11A0D3C16F1}" type="presOf" srcId="{CF17EB7B-B7F6-1149-AD0E-D821C9D57975}" destId="{EE92F924-3F11-EA45-9CB4-8D0F2B67A0E2}" srcOrd="0" destOrd="0" presId="urn:microsoft.com/office/officeart/2008/layout/LinedList"/>
    <dgm:cxn modelId="{0938D466-71A9-4C5A-B587-D6D34E26ACD5}" srcId="{26AF93D3-1EB7-46F3-855C-E38D88375E5E}" destId="{D3B0F1CB-75E1-4AA1-9F2E-24CB387E4A1C}" srcOrd="2" destOrd="0" parTransId="{10F67BC5-1C11-4FAE-91F2-F4446D9752B5}" sibTransId="{CF63BEA3-31B1-4E2E-BF0B-81F89CCCE254}"/>
    <dgm:cxn modelId="{CC8F5568-1470-4A97-B1BC-C90EF6807C31}" srcId="{26AF93D3-1EB7-46F3-855C-E38D88375E5E}" destId="{8DED31E9-E141-44A1-9AEC-F5BB878FE575}" srcOrd="1" destOrd="0" parTransId="{66A14EA4-92CE-4319-9477-A24DA85C1614}" sibTransId="{73805B54-9281-4BFA-B009-F2055E3D2117}"/>
    <dgm:cxn modelId="{1BCDDA6A-B079-4764-ABC0-7A528BB39448}" srcId="{26AF93D3-1EB7-46F3-855C-E38D88375E5E}" destId="{65812ED8-C985-4051-96BB-B2BE6B749AA5}" srcOrd="0" destOrd="0" parTransId="{44C55780-4C9D-44CC-A150-73889AAAFCAE}" sibTransId="{9236DD06-6B2F-4A90-B5E8-03270B63356E}"/>
    <dgm:cxn modelId="{6C64D394-DA07-0140-A890-F186C3134E5B}" srcId="{26AF93D3-1EB7-46F3-855C-E38D88375E5E}" destId="{CF17EB7B-B7F6-1149-AD0E-D821C9D57975}" srcOrd="4" destOrd="0" parTransId="{5CE24827-3661-5B40-85EF-D05E26168D25}" sibTransId="{8FA5F9A7-16DB-4242-9B07-0F2D66C21269}"/>
    <dgm:cxn modelId="{44FCD395-46A4-432D-96C0-B462F5733EF8}" type="presOf" srcId="{65812ED8-C985-4051-96BB-B2BE6B749AA5}" destId="{4BA0DC15-22D1-4C61-928E-41086480B8E4}" srcOrd="0" destOrd="0" presId="urn:microsoft.com/office/officeart/2008/layout/LinedList"/>
    <dgm:cxn modelId="{ABF96AA7-4E47-764F-810A-FF660411EF91}" srcId="{26AF93D3-1EB7-46F3-855C-E38D88375E5E}" destId="{D923E5D1-577B-3947-A14C-B638CEC6DB51}" srcOrd="3" destOrd="0" parTransId="{CFF341B2-506F-514C-BA20-119E63C5F3B3}" sibTransId="{9397D06B-6578-4A4A-BF09-A3E9C1281B63}"/>
    <dgm:cxn modelId="{DA3DB7DD-61F1-4891-9515-92CDDBAE42E8}" type="presParOf" srcId="{170F63A6-99E5-4534-A8F7-0C01ADA5E9A3}" destId="{6E6EF9CE-5F90-4445-A1AA-11D2C8E1415F}" srcOrd="0" destOrd="0" presId="urn:microsoft.com/office/officeart/2008/layout/LinedList"/>
    <dgm:cxn modelId="{2D286715-4230-47A1-9590-DBFE6A2E7D6A}" type="presParOf" srcId="{170F63A6-99E5-4534-A8F7-0C01ADA5E9A3}" destId="{9B7865BE-7323-4A93-893E-32F543F6E416}" srcOrd="1" destOrd="0" presId="urn:microsoft.com/office/officeart/2008/layout/LinedList"/>
    <dgm:cxn modelId="{05F82ACF-E20E-4094-B7AF-F2E373101DC4}" type="presParOf" srcId="{9B7865BE-7323-4A93-893E-32F543F6E416}" destId="{4BA0DC15-22D1-4C61-928E-41086480B8E4}" srcOrd="0" destOrd="0" presId="urn:microsoft.com/office/officeart/2008/layout/LinedList"/>
    <dgm:cxn modelId="{C9C8769D-58B2-4F4C-938D-0F244E61C2A8}" type="presParOf" srcId="{9B7865BE-7323-4A93-893E-32F543F6E416}" destId="{F98CB6C8-AA29-4FCD-806B-B785DA803E64}" srcOrd="1" destOrd="0" presId="urn:microsoft.com/office/officeart/2008/layout/LinedList"/>
    <dgm:cxn modelId="{D4833B7F-5C50-4296-827F-2B3C96C82517}" type="presParOf" srcId="{170F63A6-99E5-4534-A8F7-0C01ADA5E9A3}" destId="{0F742BBA-AE58-4E4B-9632-A9E4F2EB6B86}" srcOrd="2" destOrd="0" presId="urn:microsoft.com/office/officeart/2008/layout/LinedList"/>
    <dgm:cxn modelId="{997574E2-7A2C-4726-B01D-80C818DDFA19}" type="presParOf" srcId="{170F63A6-99E5-4534-A8F7-0C01ADA5E9A3}" destId="{592B478C-8EFF-4D44-BABA-E846B452D7B5}" srcOrd="3" destOrd="0" presId="urn:microsoft.com/office/officeart/2008/layout/LinedList"/>
    <dgm:cxn modelId="{C1E4838E-E1BB-40AC-A3F5-48B05C27302D}" type="presParOf" srcId="{592B478C-8EFF-4D44-BABA-E846B452D7B5}" destId="{79E9366A-0007-4AD9-8243-9C5DB13CF315}" srcOrd="0" destOrd="0" presId="urn:microsoft.com/office/officeart/2008/layout/LinedList"/>
    <dgm:cxn modelId="{6A783495-16E7-4798-B280-54A4F6DBA846}" type="presParOf" srcId="{592B478C-8EFF-4D44-BABA-E846B452D7B5}" destId="{ECA7F86C-BCED-4090-9C83-04BE6DA439A3}" srcOrd="1" destOrd="0" presId="urn:microsoft.com/office/officeart/2008/layout/LinedList"/>
    <dgm:cxn modelId="{750CD91A-705E-4530-921E-FE98E14918AA}" type="presParOf" srcId="{170F63A6-99E5-4534-A8F7-0C01ADA5E9A3}" destId="{76737A0E-EF86-4A47-94C5-BD99E168152F}" srcOrd="4" destOrd="0" presId="urn:microsoft.com/office/officeart/2008/layout/LinedList"/>
    <dgm:cxn modelId="{DDAA1261-B5B4-4F75-9712-D84431F5AE2A}" type="presParOf" srcId="{170F63A6-99E5-4534-A8F7-0C01ADA5E9A3}" destId="{80C26FB2-6A4B-4407-A4CE-7CF820ABF911}" srcOrd="5" destOrd="0" presId="urn:microsoft.com/office/officeart/2008/layout/LinedList"/>
    <dgm:cxn modelId="{33CB5EAB-2FF3-46E3-98E1-BF5819D22A55}" type="presParOf" srcId="{80C26FB2-6A4B-4407-A4CE-7CF820ABF911}" destId="{2C2BB1FE-0434-4CE7-9276-F234EBFBB634}" srcOrd="0" destOrd="0" presId="urn:microsoft.com/office/officeart/2008/layout/LinedList"/>
    <dgm:cxn modelId="{EF460D0C-4FC7-4A42-A772-1AA9569C18B9}" type="presParOf" srcId="{80C26FB2-6A4B-4407-A4CE-7CF820ABF911}" destId="{281F209C-14F9-4F8C-B61F-A5ED7EF8B0D2}" srcOrd="1" destOrd="0" presId="urn:microsoft.com/office/officeart/2008/layout/LinedList"/>
    <dgm:cxn modelId="{7CBE1DD3-4BE6-E84A-9D45-1CB6AC149173}" type="presParOf" srcId="{170F63A6-99E5-4534-A8F7-0C01ADA5E9A3}" destId="{6513F8FB-BFEB-7C45-9875-C8D858D2AFE8}" srcOrd="6" destOrd="0" presId="urn:microsoft.com/office/officeart/2008/layout/LinedList"/>
    <dgm:cxn modelId="{FA08D9D5-2B76-264C-B798-96506A85A272}" type="presParOf" srcId="{170F63A6-99E5-4534-A8F7-0C01ADA5E9A3}" destId="{22D4295B-E020-9148-B7F4-6F6A04F7C8A2}" srcOrd="7" destOrd="0" presId="urn:microsoft.com/office/officeart/2008/layout/LinedList"/>
    <dgm:cxn modelId="{6DE82DB9-DC91-2D4B-BF18-81853B99818F}" type="presParOf" srcId="{22D4295B-E020-9148-B7F4-6F6A04F7C8A2}" destId="{CD4EE227-6742-6145-90E1-0CF013CB8984}" srcOrd="0" destOrd="0" presId="urn:microsoft.com/office/officeart/2008/layout/LinedList"/>
    <dgm:cxn modelId="{EE006294-2E62-1949-A1BB-EACFDA8D18C3}" type="presParOf" srcId="{22D4295B-E020-9148-B7F4-6F6A04F7C8A2}" destId="{1EDD2130-B737-E54F-91BB-CB2C3B625B4C}" srcOrd="1" destOrd="0" presId="urn:microsoft.com/office/officeart/2008/layout/LinedList"/>
    <dgm:cxn modelId="{4BCB1CEF-A2C8-1E49-936E-9A121F5EF237}" type="presParOf" srcId="{170F63A6-99E5-4534-A8F7-0C01ADA5E9A3}" destId="{3C844D21-443F-6F42-B7E8-9D29340842E5}" srcOrd="8" destOrd="0" presId="urn:microsoft.com/office/officeart/2008/layout/LinedList"/>
    <dgm:cxn modelId="{B94DF506-DDC9-5C40-BB52-456273FBFABA}" type="presParOf" srcId="{170F63A6-99E5-4534-A8F7-0C01ADA5E9A3}" destId="{D0389BBB-4D1C-D94B-943A-25CEA665D8BB}" srcOrd="9" destOrd="0" presId="urn:microsoft.com/office/officeart/2008/layout/LinedList"/>
    <dgm:cxn modelId="{84AC883B-7E9E-1547-9469-655017DD95B9}" type="presParOf" srcId="{D0389BBB-4D1C-D94B-943A-25CEA665D8BB}" destId="{EE92F924-3F11-EA45-9CB4-8D0F2B67A0E2}" srcOrd="0" destOrd="0" presId="urn:microsoft.com/office/officeart/2008/layout/LinedList"/>
    <dgm:cxn modelId="{0E97A4C4-5818-E345-87C6-1A804219043B}" type="presParOf" srcId="{D0389BBB-4D1C-D94B-943A-25CEA665D8BB}" destId="{DBCA0904-E2F6-1443-8668-6EA97EF5C1A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376D606-F035-4A12-9EBC-045144EB9B51}"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GB"/>
        </a:p>
      </dgm:t>
    </dgm:pt>
    <dgm:pt modelId="{ED90CAE5-ADBE-4679-A226-47774926C721}">
      <dgm:prSet phldrT="[Text]"/>
      <dgm:spPr/>
      <dgm:t>
        <a:bodyPr/>
        <a:lstStyle/>
        <a:p>
          <a:r>
            <a:rPr lang="en-US" dirty="0"/>
            <a:t>RCM</a:t>
          </a:r>
          <a:endParaRPr lang="en-GB" dirty="0"/>
        </a:p>
      </dgm:t>
    </dgm:pt>
    <dgm:pt modelId="{8EF595A7-E044-4F23-8FF4-32B547B05CFA}" type="parTrans" cxnId="{87899627-0F26-43BC-883A-22CC26E32B68}">
      <dgm:prSet/>
      <dgm:spPr/>
      <dgm:t>
        <a:bodyPr/>
        <a:lstStyle/>
        <a:p>
          <a:endParaRPr lang="en-GB"/>
        </a:p>
      </dgm:t>
    </dgm:pt>
    <dgm:pt modelId="{44F31BFE-33C1-47DD-9A69-01BBAF5AC9B6}" type="sibTrans" cxnId="{87899627-0F26-43BC-883A-22CC26E32B68}">
      <dgm:prSet/>
      <dgm:spPr/>
      <dgm:t>
        <a:bodyPr/>
        <a:lstStyle/>
        <a:p>
          <a:endParaRPr lang="en-GB"/>
        </a:p>
      </dgm:t>
    </dgm:pt>
    <dgm:pt modelId="{5E8E820F-AD67-4208-B766-70E32A912FB3}">
      <dgm:prSet phldrT="[Text]"/>
      <dgm:spPr/>
      <dgm:t>
        <a:bodyPr/>
        <a:lstStyle/>
        <a:p>
          <a:r>
            <a:rPr lang="en-US" dirty="0"/>
            <a:t>RRP</a:t>
          </a:r>
          <a:endParaRPr lang="en-GB" dirty="0"/>
        </a:p>
      </dgm:t>
    </dgm:pt>
    <dgm:pt modelId="{182121E8-D2CE-406E-ABF3-481B3ABF5905}" type="parTrans" cxnId="{AD007C18-D27A-4D32-A000-E82721FD732D}">
      <dgm:prSet/>
      <dgm:spPr/>
      <dgm:t>
        <a:bodyPr/>
        <a:lstStyle/>
        <a:p>
          <a:endParaRPr lang="en-GB"/>
        </a:p>
      </dgm:t>
    </dgm:pt>
    <dgm:pt modelId="{AE102E75-E165-403A-A2A9-332FBBCB1D25}" type="sibTrans" cxnId="{AD007C18-D27A-4D32-A000-E82721FD732D}">
      <dgm:prSet/>
      <dgm:spPr/>
      <dgm:t>
        <a:bodyPr/>
        <a:lstStyle/>
        <a:p>
          <a:endParaRPr lang="en-GB"/>
        </a:p>
      </dgm:t>
    </dgm:pt>
    <dgm:pt modelId="{37B8ADB3-C9F5-469E-BE07-54460D4BE2FA}" type="pres">
      <dgm:prSet presAssocID="{2376D606-F035-4A12-9EBC-045144EB9B51}" presName="Name0" presStyleCnt="0">
        <dgm:presLayoutVars>
          <dgm:chMax val="7"/>
          <dgm:chPref val="7"/>
          <dgm:dir/>
          <dgm:animLvl val="lvl"/>
        </dgm:presLayoutVars>
      </dgm:prSet>
      <dgm:spPr/>
    </dgm:pt>
    <dgm:pt modelId="{E96FF6B0-A194-442E-9B41-2967B513509D}" type="pres">
      <dgm:prSet presAssocID="{ED90CAE5-ADBE-4679-A226-47774926C721}" presName="Accent1" presStyleCnt="0"/>
      <dgm:spPr/>
    </dgm:pt>
    <dgm:pt modelId="{9CF9893C-10C7-4FCF-B792-05D0126986AA}" type="pres">
      <dgm:prSet presAssocID="{ED90CAE5-ADBE-4679-A226-47774926C721}" presName="Accent" presStyleLbl="node1" presStyleIdx="0" presStyleCnt="2" custLinFactNeighborX="7156" custLinFactNeighborY="-10419"/>
      <dgm:spPr/>
    </dgm:pt>
    <dgm:pt modelId="{064F890B-0C43-4485-82E2-01D0052D6ADF}" type="pres">
      <dgm:prSet presAssocID="{ED90CAE5-ADBE-4679-A226-47774926C721}" presName="Parent1" presStyleLbl="revTx" presStyleIdx="0" presStyleCnt="2" custLinFactNeighborX="13599" custLinFactNeighborY="-30481">
        <dgm:presLayoutVars>
          <dgm:chMax val="1"/>
          <dgm:chPref val="1"/>
          <dgm:bulletEnabled val="1"/>
        </dgm:presLayoutVars>
      </dgm:prSet>
      <dgm:spPr/>
    </dgm:pt>
    <dgm:pt modelId="{1DAD634C-549E-4BA2-93FA-72AAD0466336}" type="pres">
      <dgm:prSet presAssocID="{5E8E820F-AD67-4208-B766-70E32A912FB3}" presName="Accent2" presStyleCnt="0"/>
      <dgm:spPr/>
    </dgm:pt>
    <dgm:pt modelId="{D6F3F89F-AF2E-437E-9709-8936D4B15176}" type="pres">
      <dgm:prSet presAssocID="{5E8E820F-AD67-4208-B766-70E32A912FB3}" presName="Accent" presStyleLbl="node1" presStyleIdx="1" presStyleCnt="2"/>
      <dgm:spPr/>
    </dgm:pt>
    <dgm:pt modelId="{DA7557C9-EA1A-4658-BBED-03BDE5FDEEB6}" type="pres">
      <dgm:prSet presAssocID="{5E8E820F-AD67-4208-B766-70E32A912FB3}" presName="Parent2" presStyleLbl="revTx" presStyleIdx="1" presStyleCnt="2">
        <dgm:presLayoutVars>
          <dgm:chMax val="1"/>
          <dgm:chPref val="1"/>
          <dgm:bulletEnabled val="1"/>
        </dgm:presLayoutVars>
      </dgm:prSet>
      <dgm:spPr/>
    </dgm:pt>
  </dgm:ptLst>
  <dgm:cxnLst>
    <dgm:cxn modelId="{AD007C18-D27A-4D32-A000-E82721FD732D}" srcId="{2376D606-F035-4A12-9EBC-045144EB9B51}" destId="{5E8E820F-AD67-4208-B766-70E32A912FB3}" srcOrd="1" destOrd="0" parTransId="{182121E8-D2CE-406E-ABF3-481B3ABF5905}" sibTransId="{AE102E75-E165-403A-A2A9-332FBBCB1D25}"/>
    <dgm:cxn modelId="{38E2231B-22F3-432C-83DC-742DB802DD99}" type="presOf" srcId="{5E8E820F-AD67-4208-B766-70E32A912FB3}" destId="{DA7557C9-EA1A-4658-BBED-03BDE5FDEEB6}" srcOrd="0" destOrd="0" presId="urn:microsoft.com/office/officeart/2009/layout/CircleArrowProcess"/>
    <dgm:cxn modelId="{87899627-0F26-43BC-883A-22CC26E32B68}" srcId="{2376D606-F035-4A12-9EBC-045144EB9B51}" destId="{ED90CAE5-ADBE-4679-A226-47774926C721}" srcOrd="0" destOrd="0" parTransId="{8EF595A7-E044-4F23-8FF4-32B547B05CFA}" sibTransId="{44F31BFE-33C1-47DD-9A69-01BBAF5AC9B6}"/>
    <dgm:cxn modelId="{8DEE602F-C2E0-4328-A8CE-5ECA728E3EEF}" type="presOf" srcId="{2376D606-F035-4A12-9EBC-045144EB9B51}" destId="{37B8ADB3-C9F5-469E-BE07-54460D4BE2FA}" srcOrd="0" destOrd="0" presId="urn:microsoft.com/office/officeart/2009/layout/CircleArrowProcess"/>
    <dgm:cxn modelId="{9D8014A5-3051-4246-BFFD-C08D0DA1A135}" type="presOf" srcId="{ED90CAE5-ADBE-4679-A226-47774926C721}" destId="{064F890B-0C43-4485-82E2-01D0052D6ADF}" srcOrd="0" destOrd="0" presId="urn:microsoft.com/office/officeart/2009/layout/CircleArrowProcess"/>
    <dgm:cxn modelId="{95C3572C-BBED-4545-946B-E9C8481275B1}" type="presParOf" srcId="{37B8ADB3-C9F5-469E-BE07-54460D4BE2FA}" destId="{E96FF6B0-A194-442E-9B41-2967B513509D}" srcOrd="0" destOrd="0" presId="urn:microsoft.com/office/officeart/2009/layout/CircleArrowProcess"/>
    <dgm:cxn modelId="{C5BAA4AD-5FAF-447F-8992-9AA04CF1D56C}" type="presParOf" srcId="{E96FF6B0-A194-442E-9B41-2967B513509D}" destId="{9CF9893C-10C7-4FCF-B792-05D0126986AA}" srcOrd="0" destOrd="0" presId="urn:microsoft.com/office/officeart/2009/layout/CircleArrowProcess"/>
    <dgm:cxn modelId="{1FF0A293-5E1E-4704-9651-68FFC36C5E16}" type="presParOf" srcId="{37B8ADB3-C9F5-469E-BE07-54460D4BE2FA}" destId="{064F890B-0C43-4485-82E2-01D0052D6ADF}" srcOrd="1" destOrd="0" presId="urn:microsoft.com/office/officeart/2009/layout/CircleArrowProcess"/>
    <dgm:cxn modelId="{0801974B-896A-4D21-AA13-A03A92616133}" type="presParOf" srcId="{37B8ADB3-C9F5-469E-BE07-54460D4BE2FA}" destId="{1DAD634C-549E-4BA2-93FA-72AAD0466336}" srcOrd="2" destOrd="0" presId="urn:microsoft.com/office/officeart/2009/layout/CircleArrowProcess"/>
    <dgm:cxn modelId="{F935FB08-7E3D-4A61-AF7E-684601C7F612}" type="presParOf" srcId="{1DAD634C-549E-4BA2-93FA-72AAD0466336}" destId="{D6F3F89F-AF2E-437E-9709-8936D4B15176}" srcOrd="0" destOrd="0" presId="urn:microsoft.com/office/officeart/2009/layout/CircleArrowProcess"/>
    <dgm:cxn modelId="{6A19609D-23CB-48F8-995D-C0F9B667543C}" type="presParOf" srcId="{37B8ADB3-C9F5-469E-BE07-54460D4BE2FA}" destId="{DA7557C9-EA1A-4658-BBED-03BDE5FDEEB6}" srcOrd="3"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E9FD5-2532-44C0-900B-364D66E18AC2}">
      <dsp:nvSpPr>
        <dsp:cNvPr id="0" name=""/>
        <dsp:cNvSpPr/>
      </dsp:nvSpPr>
      <dsp:spPr>
        <a:xfrm>
          <a:off x="630738" y="369423"/>
          <a:ext cx="1269701" cy="12697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84BD99-0821-4EBC-BFBF-2FFD1B2FF616}">
      <dsp:nvSpPr>
        <dsp:cNvPr id="0" name=""/>
        <dsp:cNvSpPr/>
      </dsp:nvSpPr>
      <dsp:spPr>
        <a:xfrm>
          <a:off x="897375" y="636061"/>
          <a:ext cx="736427" cy="7364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67EF82-F88D-4512-930D-91509BD46024}">
      <dsp:nvSpPr>
        <dsp:cNvPr id="0" name=""/>
        <dsp:cNvSpPr/>
      </dsp:nvSpPr>
      <dsp:spPr>
        <a:xfrm>
          <a:off x="2172518" y="369423"/>
          <a:ext cx="2992868" cy="1269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s-AR" sz="2400" b="0" kern="1200" noProof="0" dirty="0"/>
            <a:t>Crear un espacio seguro para dialogar con libertad</a:t>
          </a:r>
        </a:p>
      </dsp:txBody>
      <dsp:txXfrm>
        <a:off x="2172518" y="369423"/>
        <a:ext cx="2992868" cy="1269701"/>
      </dsp:txXfrm>
    </dsp:sp>
    <dsp:sp modelId="{287139F4-A05F-49E9-8784-1917FDDABC8F}">
      <dsp:nvSpPr>
        <dsp:cNvPr id="0" name=""/>
        <dsp:cNvSpPr/>
      </dsp:nvSpPr>
      <dsp:spPr>
        <a:xfrm>
          <a:off x="5686872" y="369423"/>
          <a:ext cx="1269701" cy="12697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EDC574-3827-4292-ACDA-3015034B8BAA}">
      <dsp:nvSpPr>
        <dsp:cNvPr id="0" name=""/>
        <dsp:cNvSpPr/>
      </dsp:nvSpPr>
      <dsp:spPr>
        <a:xfrm>
          <a:off x="5953509" y="636061"/>
          <a:ext cx="736427" cy="7364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21B6C0-0C70-4F13-B554-51FA1B618C60}">
      <dsp:nvSpPr>
        <dsp:cNvPr id="0" name=""/>
        <dsp:cNvSpPr/>
      </dsp:nvSpPr>
      <dsp:spPr>
        <a:xfrm>
          <a:off x="7248241" y="176283"/>
          <a:ext cx="3860591" cy="1882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b="0" kern="1200" dirty="0" err="1"/>
            <a:t>Ofrecer</a:t>
          </a:r>
          <a:r>
            <a:rPr lang="en-GB" sz="2400" b="0" kern="1200" dirty="0"/>
            <a:t> </a:t>
          </a:r>
          <a:r>
            <a:rPr lang="en-GB" sz="2400" b="0" kern="1200" dirty="0" err="1"/>
            <a:t>una</a:t>
          </a:r>
          <a:r>
            <a:rPr lang="en-GB" sz="2400" b="0" kern="1200" dirty="0"/>
            <a:t> </a:t>
          </a:r>
          <a:r>
            <a:rPr lang="en-GB" sz="2400" b="0" kern="1200" dirty="0" err="1"/>
            <a:t>introducción</a:t>
          </a:r>
          <a:r>
            <a:rPr lang="en-GB" sz="2400" b="0" kern="1200" dirty="0"/>
            <a:t> </a:t>
          </a:r>
          <a:r>
            <a:rPr lang="en-GB" sz="2400" b="0" kern="1200" dirty="0" err="1"/>
            <a:t>interactiva</a:t>
          </a:r>
          <a:r>
            <a:rPr lang="en-GB" sz="2400" b="0" kern="1200" dirty="0"/>
            <a:t> a la </a:t>
          </a:r>
          <a:r>
            <a:rPr lang="en-GB" sz="2400" b="0" kern="1200" dirty="0" err="1"/>
            <a:t>acción</a:t>
          </a:r>
          <a:r>
            <a:rPr lang="en-GB" sz="2400" b="0" kern="1200" dirty="0"/>
            <a:t> </a:t>
          </a:r>
          <a:r>
            <a:rPr lang="en-GB" sz="2400" b="0" kern="1200" dirty="0" err="1"/>
            <a:t>humanitaria</a:t>
          </a:r>
          <a:r>
            <a:rPr lang="en-GB" sz="2400" b="0" kern="1200" dirty="0"/>
            <a:t>: </a:t>
          </a:r>
          <a:r>
            <a:rPr lang="en-GB" sz="2400" b="0" kern="1200" dirty="0" err="1"/>
            <a:t>una</a:t>
          </a:r>
          <a:r>
            <a:rPr lang="en-GB" sz="2400" b="0" kern="1200" dirty="0"/>
            <a:t> </a:t>
          </a:r>
          <a:r>
            <a:rPr lang="en-GB" sz="2400" b="0" kern="1200" dirty="0" err="1"/>
            <a:t>oportunidad</a:t>
          </a:r>
          <a:r>
            <a:rPr lang="en-GB" sz="2400" b="0" kern="1200" dirty="0"/>
            <a:t> para </a:t>
          </a:r>
          <a:r>
            <a:rPr lang="en-GB" sz="2400" b="0" kern="1200" dirty="0" err="1"/>
            <a:t>compartir</a:t>
          </a:r>
          <a:r>
            <a:rPr lang="en-GB" sz="2400" b="0" kern="1200" dirty="0"/>
            <a:t> </a:t>
          </a:r>
          <a:r>
            <a:rPr lang="en-GB" sz="2400" b="0" kern="1200" dirty="0" err="1"/>
            <a:t>reflexiones</a:t>
          </a:r>
          <a:r>
            <a:rPr lang="en-GB" sz="2400" b="0" kern="1200" dirty="0"/>
            <a:t> y </a:t>
          </a:r>
          <a:r>
            <a:rPr lang="en-GB" sz="2400" b="0" kern="1200" dirty="0" err="1"/>
            <a:t>preguntas</a:t>
          </a:r>
          <a:endParaRPr lang="en-US" sz="2400" b="0" kern="1200" dirty="0"/>
        </a:p>
      </dsp:txBody>
      <dsp:txXfrm>
        <a:off x="7248241" y="176283"/>
        <a:ext cx="3860591" cy="1882345"/>
      </dsp:txXfrm>
    </dsp:sp>
    <dsp:sp modelId="{053055D9-03EF-4A9A-9CFE-620C26EF9751}">
      <dsp:nvSpPr>
        <dsp:cNvPr id="0" name=""/>
        <dsp:cNvSpPr/>
      </dsp:nvSpPr>
      <dsp:spPr>
        <a:xfrm>
          <a:off x="630738" y="2616897"/>
          <a:ext cx="1269701" cy="12697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2B5D1F-4691-421E-890A-4589C8068E39}">
      <dsp:nvSpPr>
        <dsp:cNvPr id="0" name=""/>
        <dsp:cNvSpPr/>
      </dsp:nvSpPr>
      <dsp:spPr>
        <a:xfrm>
          <a:off x="897375" y="2883534"/>
          <a:ext cx="736427" cy="7364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C83A23-B627-4248-8466-70DD57321770}">
      <dsp:nvSpPr>
        <dsp:cNvPr id="0" name=""/>
        <dsp:cNvSpPr/>
      </dsp:nvSpPr>
      <dsp:spPr>
        <a:xfrm>
          <a:off x="2181662" y="2616897"/>
          <a:ext cx="3536463" cy="1269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s-AR" sz="2400" b="0" kern="1200" noProof="0" dirty="0"/>
            <a:t>Comprender los diferentes tipos de crisis y las barreras que enfrentan las personas con discapacidad</a:t>
          </a:r>
        </a:p>
      </dsp:txBody>
      <dsp:txXfrm>
        <a:off x="2181662" y="2616897"/>
        <a:ext cx="3536463" cy="1269701"/>
      </dsp:txXfrm>
    </dsp:sp>
    <dsp:sp modelId="{580605D0-D4C9-4DFD-9351-7448837A3757}">
      <dsp:nvSpPr>
        <dsp:cNvPr id="0" name=""/>
        <dsp:cNvSpPr/>
      </dsp:nvSpPr>
      <dsp:spPr>
        <a:xfrm>
          <a:off x="5958669" y="2616897"/>
          <a:ext cx="1269701" cy="12697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630F81-3A7B-4AA9-ADC7-E5A6DE6C271D}">
      <dsp:nvSpPr>
        <dsp:cNvPr id="0" name=""/>
        <dsp:cNvSpPr/>
      </dsp:nvSpPr>
      <dsp:spPr>
        <a:xfrm>
          <a:off x="6225307" y="2883534"/>
          <a:ext cx="736427" cy="7364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87FDE4-D428-472A-9FFB-0401027FBF96}">
      <dsp:nvSpPr>
        <dsp:cNvPr id="0" name=""/>
        <dsp:cNvSpPr/>
      </dsp:nvSpPr>
      <dsp:spPr>
        <a:xfrm>
          <a:off x="7486608" y="2638647"/>
          <a:ext cx="4061951" cy="1269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err="1"/>
            <a:t>Comprender</a:t>
          </a:r>
          <a:r>
            <a:rPr lang="en-GB" sz="2400" kern="1200" dirty="0"/>
            <a:t> las 4 “</a:t>
          </a:r>
          <a:r>
            <a:rPr lang="en-GB" sz="2400" kern="1200" dirty="0" err="1"/>
            <a:t>acciones</a:t>
          </a:r>
          <a:r>
            <a:rPr lang="en-GB" sz="2400" kern="1200" dirty="0"/>
            <a:t> </a:t>
          </a:r>
          <a:r>
            <a:rPr lang="en-GB" sz="2400" kern="1200" dirty="0" err="1"/>
            <a:t>obligatorias</a:t>
          </a:r>
          <a:r>
            <a:rPr lang="en-GB" sz="2400" kern="1200" dirty="0"/>
            <a:t>”, que </a:t>
          </a:r>
          <a:r>
            <a:rPr lang="en-GB" sz="2400" kern="1200" dirty="0" err="1"/>
            <a:t>pfrecen</a:t>
          </a:r>
          <a:r>
            <a:rPr lang="en-GB" sz="2400" kern="1200" dirty="0"/>
            <a:t> a las OPDs </a:t>
          </a:r>
          <a:r>
            <a:rPr lang="en-GB" sz="2400" kern="1200" dirty="0" err="1"/>
            <a:t>los</a:t>
          </a:r>
          <a:r>
            <a:rPr lang="en-GB" sz="2400" kern="1200" dirty="0"/>
            <a:t> puntos de entrada </a:t>
          </a:r>
          <a:r>
            <a:rPr lang="en-GB" sz="2400" kern="1200" dirty="0" err="1"/>
            <a:t>en</a:t>
          </a:r>
          <a:r>
            <a:rPr lang="en-GB" sz="2400" kern="1200" dirty="0"/>
            <a:t> la </a:t>
          </a:r>
          <a:r>
            <a:rPr lang="en-GB" sz="2400" kern="1200" dirty="0" err="1"/>
            <a:t>acción</a:t>
          </a:r>
          <a:r>
            <a:rPr lang="en-GB" sz="2400" kern="1200" dirty="0"/>
            <a:t> </a:t>
          </a:r>
          <a:r>
            <a:rPr lang="en-GB" sz="2400" kern="1200" dirty="0" err="1"/>
            <a:t>Humanitaria</a:t>
          </a:r>
          <a:endParaRPr lang="en-US" sz="2400" kern="1200" dirty="0"/>
        </a:p>
      </dsp:txBody>
      <dsp:txXfrm>
        <a:off x="7486608" y="2638647"/>
        <a:ext cx="4061951" cy="12697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F0405-E574-438B-AED3-25885B295CD7}">
      <dsp:nvSpPr>
        <dsp:cNvPr id="0" name=""/>
        <dsp:cNvSpPr/>
      </dsp:nvSpPr>
      <dsp:spPr>
        <a:xfrm>
          <a:off x="632474" y="1260470"/>
          <a:ext cx="500916" cy="71"/>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AE3C51-0E94-46B0-9893-4047287176DB}">
      <dsp:nvSpPr>
        <dsp:cNvPr id="0" name=""/>
        <dsp:cNvSpPr/>
      </dsp:nvSpPr>
      <dsp:spPr>
        <a:xfrm>
          <a:off x="1163446" y="1218397"/>
          <a:ext cx="57605" cy="108280"/>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C99879-95DC-400E-A42C-9178BD9ADB13}">
      <dsp:nvSpPr>
        <dsp:cNvPr id="0" name=""/>
        <dsp:cNvSpPr/>
      </dsp:nvSpPr>
      <dsp:spPr>
        <a:xfrm>
          <a:off x="351881" y="1042527"/>
          <a:ext cx="435957" cy="435957"/>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18" tIns="16918" rIns="16918" bIns="16918" numCol="1" spcCol="1270" anchor="ctr" anchorCtr="0">
          <a:noAutofit/>
        </a:bodyPr>
        <a:lstStyle/>
        <a:p>
          <a:pPr marL="0" lvl="0" indent="0" algn="ctr" defTabSz="844550">
            <a:lnSpc>
              <a:spcPct val="90000"/>
            </a:lnSpc>
            <a:spcBef>
              <a:spcPct val="0"/>
            </a:spcBef>
            <a:spcAft>
              <a:spcPct val="35000"/>
            </a:spcAft>
            <a:buNone/>
          </a:pPr>
          <a:r>
            <a:rPr lang="en-US" sz="1900" kern="1200"/>
            <a:t>1</a:t>
          </a:r>
          <a:endParaRPr lang="en-US" sz="1900" kern="1200" dirty="0"/>
        </a:p>
      </dsp:txBody>
      <dsp:txXfrm>
        <a:off x="415725" y="1106371"/>
        <a:ext cx="308269" cy="308269"/>
      </dsp:txXfrm>
    </dsp:sp>
    <dsp:sp modelId="{D3708DC6-BD98-48A5-B570-7F00355CE0E0}">
      <dsp:nvSpPr>
        <dsp:cNvPr id="0" name=""/>
        <dsp:cNvSpPr/>
      </dsp:nvSpPr>
      <dsp:spPr>
        <a:xfrm>
          <a:off x="22322" y="1644084"/>
          <a:ext cx="1127061"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4" tIns="165100" rIns="88904" bIns="165100" numCol="1" spcCol="1270" anchor="t" anchorCtr="0">
          <a:noAutofit/>
        </a:bodyPr>
        <a:lstStyle/>
        <a:p>
          <a:pPr marL="0" lvl="0" indent="0" algn="l" defTabSz="755650">
            <a:lnSpc>
              <a:spcPct val="90000"/>
            </a:lnSpc>
            <a:spcBef>
              <a:spcPct val="0"/>
            </a:spcBef>
            <a:spcAft>
              <a:spcPct val="35000"/>
            </a:spcAft>
            <a:buNone/>
          </a:pPr>
          <a:r>
            <a:rPr lang="en-US" sz="1700" kern="1200" dirty="0" err="1"/>
            <a:t>Acordar</a:t>
          </a:r>
          <a:r>
            <a:rPr lang="en-US" sz="1700" kern="1200" dirty="0"/>
            <a:t> </a:t>
          </a:r>
          <a:r>
            <a:rPr lang="en-US" sz="1700" kern="1200" dirty="0" err="1"/>
            <a:t>el</a:t>
          </a:r>
          <a:r>
            <a:rPr lang="en-US" sz="1700" kern="1200" dirty="0"/>
            <a:t> </a:t>
          </a:r>
          <a:r>
            <a:rPr lang="en-US" sz="1700" kern="1200" dirty="0" err="1"/>
            <a:t>alcance</a:t>
          </a:r>
          <a:r>
            <a:rPr lang="en-US" sz="1700" kern="1200" dirty="0"/>
            <a:t> del </a:t>
          </a:r>
          <a:r>
            <a:rPr lang="en-US" sz="1700" kern="1200" dirty="0" err="1"/>
            <a:t>analisis</a:t>
          </a:r>
          <a:endParaRPr lang="en-US" sz="1700" kern="1200" dirty="0"/>
        </a:p>
      </dsp:txBody>
      <dsp:txXfrm>
        <a:off x="22322" y="1869496"/>
        <a:ext cx="1127061" cy="1740188"/>
      </dsp:txXfrm>
    </dsp:sp>
    <dsp:sp modelId="{B24EC361-EAE0-4F1D-AC3B-34353F8A23E4}">
      <dsp:nvSpPr>
        <dsp:cNvPr id="0" name=""/>
        <dsp:cNvSpPr/>
      </dsp:nvSpPr>
      <dsp:spPr>
        <a:xfrm>
          <a:off x="1297329" y="1260470"/>
          <a:ext cx="1127061" cy="7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25059C-E4E3-4138-879D-65A818374577}">
      <dsp:nvSpPr>
        <dsp:cNvPr id="0" name=""/>
        <dsp:cNvSpPr/>
      </dsp:nvSpPr>
      <dsp:spPr>
        <a:xfrm>
          <a:off x="2454446" y="1218397"/>
          <a:ext cx="57605" cy="108280"/>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40F0AA-7343-4C9E-A759-9F8B743E64B2}">
      <dsp:nvSpPr>
        <dsp:cNvPr id="0" name=""/>
        <dsp:cNvSpPr/>
      </dsp:nvSpPr>
      <dsp:spPr>
        <a:xfrm>
          <a:off x="1642881" y="1042527"/>
          <a:ext cx="435957" cy="435957"/>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18" tIns="16918" rIns="16918" bIns="16918" numCol="1" spcCol="1270" anchor="ctr" anchorCtr="0">
          <a:noAutofit/>
        </a:bodyPr>
        <a:lstStyle/>
        <a:p>
          <a:pPr marL="0" lvl="0" indent="0" algn="ctr" defTabSz="844550">
            <a:lnSpc>
              <a:spcPct val="90000"/>
            </a:lnSpc>
            <a:spcBef>
              <a:spcPct val="0"/>
            </a:spcBef>
            <a:spcAft>
              <a:spcPct val="35000"/>
            </a:spcAft>
            <a:buNone/>
          </a:pPr>
          <a:r>
            <a:rPr lang="en-US" sz="1900" kern="1200"/>
            <a:t>2</a:t>
          </a:r>
        </a:p>
      </dsp:txBody>
      <dsp:txXfrm>
        <a:off x="1706725" y="1106371"/>
        <a:ext cx="308269" cy="308269"/>
      </dsp:txXfrm>
    </dsp:sp>
    <dsp:sp modelId="{16E7E228-EAAD-4308-8A74-4D9FFC5DE09F}">
      <dsp:nvSpPr>
        <dsp:cNvPr id="0" name=""/>
        <dsp:cNvSpPr/>
      </dsp:nvSpPr>
      <dsp:spPr>
        <a:xfrm>
          <a:off x="1258620" y="1644084"/>
          <a:ext cx="1204479"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4" tIns="165100" rIns="88904" bIns="165100" numCol="1" spcCol="1270" anchor="t" anchorCtr="0">
          <a:noAutofit/>
        </a:bodyPr>
        <a:lstStyle/>
        <a:p>
          <a:pPr marL="0" lvl="0" indent="0" algn="l" defTabSz="755650">
            <a:lnSpc>
              <a:spcPct val="90000"/>
            </a:lnSpc>
            <a:spcBef>
              <a:spcPct val="0"/>
            </a:spcBef>
            <a:spcAft>
              <a:spcPct val="35000"/>
            </a:spcAft>
            <a:buNone/>
          </a:pPr>
          <a:r>
            <a:rPr lang="en-US" sz="1700" kern="1200" dirty="0" err="1"/>
            <a:t>Emprender</a:t>
          </a:r>
          <a:r>
            <a:rPr lang="en-US" sz="1700" kern="1200" dirty="0"/>
            <a:t> </a:t>
          </a:r>
          <a:r>
            <a:rPr lang="en-US" sz="1700" kern="1200" dirty="0" err="1"/>
            <a:t>una</a:t>
          </a:r>
          <a:r>
            <a:rPr lang="en-US" sz="1700" kern="1200" dirty="0"/>
            <a:t> </a:t>
          </a:r>
          <a:r>
            <a:rPr lang="en-US" sz="1700" kern="1200" dirty="0" err="1"/>
            <a:t>revisión</a:t>
          </a:r>
          <a:r>
            <a:rPr lang="en-US" sz="1700" kern="1200" dirty="0"/>
            <a:t> de </a:t>
          </a:r>
          <a:r>
            <a:rPr lang="en-US" sz="1700" kern="1200" dirty="0" err="1"/>
            <a:t>datos</a:t>
          </a:r>
          <a:r>
            <a:rPr lang="en-US" sz="1700" kern="1200" dirty="0"/>
            <a:t> </a:t>
          </a:r>
          <a:r>
            <a:rPr lang="en-US" sz="1700" kern="1200" dirty="0" err="1"/>
            <a:t>secunda-rios</a:t>
          </a:r>
          <a:endParaRPr lang="en-US" sz="1700" kern="1200" dirty="0"/>
        </a:p>
      </dsp:txBody>
      <dsp:txXfrm>
        <a:off x="1258620" y="1884980"/>
        <a:ext cx="1204479" cy="1724704"/>
      </dsp:txXfrm>
    </dsp:sp>
    <dsp:sp modelId="{A495AEBB-2E4A-4054-855C-A8458F865FB6}">
      <dsp:nvSpPr>
        <dsp:cNvPr id="0" name=""/>
        <dsp:cNvSpPr/>
      </dsp:nvSpPr>
      <dsp:spPr>
        <a:xfrm>
          <a:off x="2549620" y="1260470"/>
          <a:ext cx="1127061" cy="7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52FA59-296B-478A-93F7-87114641CF74}">
      <dsp:nvSpPr>
        <dsp:cNvPr id="0" name=""/>
        <dsp:cNvSpPr/>
      </dsp:nvSpPr>
      <dsp:spPr>
        <a:xfrm>
          <a:off x="3706737" y="1218396"/>
          <a:ext cx="57605" cy="108280"/>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47B2-C1E7-44DF-B7EE-D00CA5B5CB6D}">
      <dsp:nvSpPr>
        <dsp:cNvPr id="0" name=""/>
        <dsp:cNvSpPr/>
      </dsp:nvSpPr>
      <dsp:spPr>
        <a:xfrm>
          <a:off x="2895172" y="1042527"/>
          <a:ext cx="435957" cy="435957"/>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18" tIns="16918" rIns="16918" bIns="16918" numCol="1" spcCol="1270" anchor="ctr" anchorCtr="0">
          <a:noAutofit/>
        </a:bodyPr>
        <a:lstStyle/>
        <a:p>
          <a:pPr marL="0" lvl="0" indent="0" algn="ctr" defTabSz="844550">
            <a:lnSpc>
              <a:spcPct val="90000"/>
            </a:lnSpc>
            <a:spcBef>
              <a:spcPct val="0"/>
            </a:spcBef>
            <a:spcAft>
              <a:spcPct val="35000"/>
            </a:spcAft>
            <a:buNone/>
          </a:pPr>
          <a:r>
            <a:rPr lang="en-US" sz="1900" kern="1200"/>
            <a:t>3</a:t>
          </a:r>
        </a:p>
      </dsp:txBody>
      <dsp:txXfrm>
        <a:off x="2959016" y="1106371"/>
        <a:ext cx="308269" cy="308269"/>
      </dsp:txXfrm>
    </dsp:sp>
    <dsp:sp modelId="{E3525D5B-A147-447B-9975-EAE713D49D52}">
      <dsp:nvSpPr>
        <dsp:cNvPr id="0" name=""/>
        <dsp:cNvSpPr/>
      </dsp:nvSpPr>
      <dsp:spPr>
        <a:xfrm>
          <a:off x="2549620" y="1644084"/>
          <a:ext cx="1127061"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4" tIns="165100" rIns="88904" bIns="165100" numCol="1" spcCol="1270" anchor="t" anchorCtr="0">
          <a:noAutofit/>
        </a:bodyPr>
        <a:lstStyle/>
        <a:p>
          <a:pPr marL="0" lvl="0" indent="0" algn="l" defTabSz="755650">
            <a:lnSpc>
              <a:spcPct val="90000"/>
            </a:lnSpc>
            <a:spcBef>
              <a:spcPct val="0"/>
            </a:spcBef>
            <a:spcAft>
              <a:spcPct val="35000"/>
            </a:spcAft>
            <a:buNone/>
          </a:pPr>
          <a:r>
            <a:rPr lang="en-US" sz="1700" kern="1200" dirty="0" err="1"/>
            <a:t>Recabar</a:t>
          </a:r>
          <a:r>
            <a:rPr lang="en-US" sz="1700" kern="1200" dirty="0"/>
            <a:t> </a:t>
          </a:r>
          <a:r>
            <a:rPr lang="en-US" sz="1700" kern="1200" dirty="0" err="1"/>
            <a:t>datos</a:t>
          </a:r>
          <a:r>
            <a:rPr lang="en-US" sz="1700" kern="1200" dirty="0"/>
            <a:t> </a:t>
          </a:r>
          <a:r>
            <a:rPr lang="en-US" sz="1700" kern="1200" dirty="0" err="1"/>
            <a:t>primarios</a:t>
          </a:r>
          <a:endParaRPr lang="en-US" sz="1700" kern="1200" dirty="0"/>
        </a:p>
      </dsp:txBody>
      <dsp:txXfrm>
        <a:off x="2549620" y="1869496"/>
        <a:ext cx="1127061" cy="1740188"/>
      </dsp:txXfrm>
    </dsp:sp>
    <dsp:sp modelId="{B8A91458-7EEC-4167-8D03-79A0DDA58638}">
      <dsp:nvSpPr>
        <dsp:cNvPr id="0" name=""/>
        <dsp:cNvSpPr/>
      </dsp:nvSpPr>
      <dsp:spPr>
        <a:xfrm>
          <a:off x="3801911" y="1260470"/>
          <a:ext cx="1127061" cy="7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8EFEBB-3904-418E-9DE5-D87BD7F9EE91}">
      <dsp:nvSpPr>
        <dsp:cNvPr id="0" name=""/>
        <dsp:cNvSpPr/>
      </dsp:nvSpPr>
      <dsp:spPr>
        <a:xfrm>
          <a:off x="4959028" y="1218396"/>
          <a:ext cx="57605" cy="108280"/>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62BBDE-C1CA-4FC6-9206-C95BB08FBE29}">
      <dsp:nvSpPr>
        <dsp:cNvPr id="0" name=""/>
        <dsp:cNvSpPr/>
      </dsp:nvSpPr>
      <dsp:spPr>
        <a:xfrm>
          <a:off x="4147463" y="1042527"/>
          <a:ext cx="435957" cy="435957"/>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18" tIns="16918" rIns="16918" bIns="16918" numCol="1" spcCol="1270" anchor="ctr" anchorCtr="0">
          <a:noAutofit/>
        </a:bodyPr>
        <a:lstStyle/>
        <a:p>
          <a:pPr marL="0" lvl="0" indent="0" algn="ctr" defTabSz="844550">
            <a:lnSpc>
              <a:spcPct val="90000"/>
            </a:lnSpc>
            <a:spcBef>
              <a:spcPct val="0"/>
            </a:spcBef>
            <a:spcAft>
              <a:spcPct val="35000"/>
            </a:spcAft>
            <a:buNone/>
          </a:pPr>
          <a:r>
            <a:rPr lang="en-US" sz="1900" kern="1200"/>
            <a:t>4</a:t>
          </a:r>
        </a:p>
      </dsp:txBody>
      <dsp:txXfrm>
        <a:off x="4211307" y="1106371"/>
        <a:ext cx="308269" cy="308269"/>
      </dsp:txXfrm>
    </dsp:sp>
    <dsp:sp modelId="{40E996CA-29C6-41D9-95B5-04F66B4C7269}">
      <dsp:nvSpPr>
        <dsp:cNvPr id="0" name=""/>
        <dsp:cNvSpPr/>
      </dsp:nvSpPr>
      <dsp:spPr>
        <a:xfrm>
          <a:off x="3801911" y="1644084"/>
          <a:ext cx="1127061"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4" tIns="165100" rIns="88904" bIns="165100" numCol="1" spcCol="1270" anchor="t" anchorCtr="0">
          <a:noAutofit/>
        </a:bodyPr>
        <a:lstStyle/>
        <a:p>
          <a:pPr marL="0" lvl="0" indent="0" algn="l" defTabSz="755650">
            <a:lnSpc>
              <a:spcPct val="90000"/>
            </a:lnSpc>
            <a:spcBef>
              <a:spcPct val="0"/>
            </a:spcBef>
            <a:spcAft>
              <a:spcPct val="35000"/>
            </a:spcAft>
            <a:buNone/>
          </a:pPr>
          <a:r>
            <a:rPr lang="en-US" sz="1700" kern="1200" dirty="0" err="1"/>
            <a:t>Conducir</a:t>
          </a:r>
          <a:r>
            <a:rPr lang="en-US" sz="1700" kern="1200" dirty="0"/>
            <a:t> </a:t>
          </a:r>
          <a:r>
            <a:rPr lang="en-US" sz="1700" kern="1200" dirty="0" err="1"/>
            <a:t>analisis</a:t>
          </a:r>
          <a:r>
            <a:rPr lang="en-US" sz="1700" kern="1200" dirty="0"/>
            <a:t> conjuntos </a:t>
          </a:r>
          <a:r>
            <a:rPr lang="en-US" sz="1700" kern="1200" dirty="0" err="1"/>
            <a:t>intersectoriales</a:t>
          </a:r>
          <a:endParaRPr lang="en-US" sz="1700" kern="1200" dirty="0"/>
        </a:p>
      </dsp:txBody>
      <dsp:txXfrm>
        <a:off x="3801911" y="1869496"/>
        <a:ext cx="1127061" cy="1740188"/>
      </dsp:txXfrm>
    </dsp:sp>
    <dsp:sp modelId="{220708F3-D24C-43E6-A6F2-5DA3A7479652}">
      <dsp:nvSpPr>
        <dsp:cNvPr id="0" name=""/>
        <dsp:cNvSpPr/>
      </dsp:nvSpPr>
      <dsp:spPr>
        <a:xfrm>
          <a:off x="5054202" y="1260470"/>
          <a:ext cx="1127061" cy="7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466F3A-0AA9-4802-A11F-7F54D7D96BE9}">
      <dsp:nvSpPr>
        <dsp:cNvPr id="0" name=""/>
        <dsp:cNvSpPr/>
      </dsp:nvSpPr>
      <dsp:spPr>
        <a:xfrm>
          <a:off x="6211319" y="1218396"/>
          <a:ext cx="57605" cy="108280"/>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8FC57A-91A0-47BE-A021-81B789C3A32D}">
      <dsp:nvSpPr>
        <dsp:cNvPr id="0" name=""/>
        <dsp:cNvSpPr/>
      </dsp:nvSpPr>
      <dsp:spPr>
        <a:xfrm>
          <a:off x="5399754" y="1042527"/>
          <a:ext cx="435957" cy="435957"/>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18" tIns="16918" rIns="16918" bIns="16918" numCol="1" spcCol="1270" anchor="ctr" anchorCtr="0">
          <a:noAutofit/>
        </a:bodyPr>
        <a:lstStyle/>
        <a:p>
          <a:pPr marL="0" lvl="0" indent="0" algn="ctr" defTabSz="844550">
            <a:lnSpc>
              <a:spcPct val="90000"/>
            </a:lnSpc>
            <a:spcBef>
              <a:spcPct val="0"/>
            </a:spcBef>
            <a:spcAft>
              <a:spcPct val="35000"/>
            </a:spcAft>
            <a:buNone/>
          </a:pPr>
          <a:r>
            <a:rPr lang="en-US" sz="1900" kern="1200"/>
            <a:t>5</a:t>
          </a:r>
          <a:endParaRPr lang="en-US" sz="1900" kern="1200" dirty="0"/>
        </a:p>
      </dsp:txBody>
      <dsp:txXfrm>
        <a:off x="5463598" y="1106371"/>
        <a:ext cx="308269" cy="308269"/>
      </dsp:txXfrm>
    </dsp:sp>
    <dsp:sp modelId="{E4B22611-DDB3-45B7-B1A0-F54DDF1538FF}">
      <dsp:nvSpPr>
        <dsp:cNvPr id="0" name=""/>
        <dsp:cNvSpPr/>
      </dsp:nvSpPr>
      <dsp:spPr>
        <a:xfrm>
          <a:off x="5054202" y="1644084"/>
          <a:ext cx="1127061"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4" tIns="165100" rIns="88904" bIns="165100" numCol="1" spcCol="1270" anchor="t" anchorCtr="0">
          <a:noAutofit/>
        </a:bodyPr>
        <a:lstStyle/>
        <a:p>
          <a:pPr marL="0" lvl="0" indent="0" algn="l" defTabSz="755650">
            <a:lnSpc>
              <a:spcPct val="90000"/>
            </a:lnSpc>
            <a:spcBef>
              <a:spcPct val="0"/>
            </a:spcBef>
            <a:spcAft>
              <a:spcPct val="35000"/>
            </a:spcAft>
            <a:buNone/>
          </a:pPr>
          <a:r>
            <a:rPr lang="en-US" sz="1700" kern="1200" dirty="0" err="1"/>
            <a:t>Definir</a:t>
          </a:r>
          <a:r>
            <a:rPr lang="en-US" sz="1700" kern="1200" dirty="0"/>
            <a:t> </a:t>
          </a:r>
          <a:r>
            <a:rPr lang="en-US" sz="1700" kern="1200" dirty="0" err="1"/>
            <a:t>el</a:t>
          </a:r>
          <a:r>
            <a:rPr lang="en-US" sz="1700" kern="1200" dirty="0"/>
            <a:t> </a:t>
          </a:r>
          <a:r>
            <a:rPr lang="en-US" sz="1700" kern="1200" dirty="0" err="1"/>
            <a:t>alcance</a:t>
          </a:r>
          <a:r>
            <a:rPr lang="en-US" sz="1700" kern="1200" dirty="0"/>
            <a:t> del PRH e </a:t>
          </a:r>
          <a:r>
            <a:rPr lang="en-US" sz="1700" kern="1200" dirty="0" err="1"/>
            <a:t>identificar</a:t>
          </a:r>
          <a:r>
            <a:rPr lang="en-US" sz="1700" kern="1200" dirty="0"/>
            <a:t> </a:t>
          </a:r>
          <a:r>
            <a:rPr lang="en-US" sz="1700" kern="1200" dirty="0" err="1"/>
            <a:t>objetivos</a:t>
          </a:r>
          <a:r>
            <a:rPr lang="en-US" sz="1700" kern="1200" dirty="0"/>
            <a:t> </a:t>
          </a:r>
          <a:r>
            <a:rPr lang="en-US" sz="1700" kern="1200" dirty="0" err="1"/>
            <a:t>iniciales</a:t>
          </a:r>
          <a:endParaRPr lang="en-US" sz="1700" kern="1200" dirty="0"/>
        </a:p>
      </dsp:txBody>
      <dsp:txXfrm>
        <a:off x="5054202" y="1869496"/>
        <a:ext cx="1127061" cy="1740188"/>
      </dsp:txXfrm>
    </dsp:sp>
    <dsp:sp modelId="{BA4AD69C-0752-4395-A43A-E1CC825003A7}">
      <dsp:nvSpPr>
        <dsp:cNvPr id="0" name=""/>
        <dsp:cNvSpPr/>
      </dsp:nvSpPr>
      <dsp:spPr>
        <a:xfrm>
          <a:off x="6306493" y="1260470"/>
          <a:ext cx="1127061" cy="7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C68414-E728-4161-A033-3FC579CBE647}">
      <dsp:nvSpPr>
        <dsp:cNvPr id="0" name=""/>
        <dsp:cNvSpPr/>
      </dsp:nvSpPr>
      <dsp:spPr>
        <a:xfrm>
          <a:off x="7463610" y="1218396"/>
          <a:ext cx="57605" cy="108280"/>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9E75FA-FF8A-4BBF-A431-3667150C1488}">
      <dsp:nvSpPr>
        <dsp:cNvPr id="0" name=""/>
        <dsp:cNvSpPr/>
      </dsp:nvSpPr>
      <dsp:spPr>
        <a:xfrm>
          <a:off x="6652045" y="1042527"/>
          <a:ext cx="435957" cy="435957"/>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18" tIns="16918" rIns="16918" bIns="16918" numCol="1" spcCol="1270" anchor="ctr" anchorCtr="0">
          <a:noAutofit/>
        </a:bodyPr>
        <a:lstStyle/>
        <a:p>
          <a:pPr marL="0" lvl="0" indent="0" algn="ctr" defTabSz="844550">
            <a:lnSpc>
              <a:spcPct val="90000"/>
            </a:lnSpc>
            <a:spcBef>
              <a:spcPct val="0"/>
            </a:spcBef>
            <a:spcAft>
              <a:spcPct val="35000"/>
            </a:spcAft>
            <a:buNone/>
          </a:pPr>
          <a:r>
            <a:rPr lang="en-US" sz="1900" kern="1200"/>
            <a:t>6</a:t>
          </a:r>
        </a:p>
      </dsp:txBody>
      <dsp:txXfrm>
        <a:off x="6715889" y="1106371"/>
        <a:ext cx="308269" cy="308269"/>
      </dsp:txXfrm>
    </dsp:sp>
    <dsp:sp modelId="{88F818A1-9395-47BF-8DDE-4D344CF60CBB}">
      <dsp:nvSpPr>
        <dsp:cNvPr id="0" name=""/>
        <dsp:cNvSpPr/>
      </dsp:nvSpPr>
      <dsp:spPr>
        <a:xfrm>
          <a:off x="6306493" y="1644084"/>
          <a:ext cx="1127061"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4" tIns="165100" rIns="88904" bIns="165100" numCol="1" spcCol="1270" anchor="t" anchorCtr="0">
          <a:noAutofit/>
        </a:bodyPr>
        <a:lstStyle/>
        <a:p>
          <a:pPr marL="0" lvl="0" indent="0" algn="l" defTabSz="755650">
            <a:lnSpc>
              <a:spcPct val="90000"/>
            </a:lnSpc>
            <a:spcBef>
              <a:spcPct val="0"/>
            </a:spcBef>
            <a:spcAft>
              <a:spcPct val="35000"/>
            </a:spcAft>
            <a:buNone/>
          </a:pPr>
          <a:r>
            <a:rPr lang="en-US" sz="1700" kern="1200" dirty="0" err="1"/>
            <a:t>Conducir</a:t>
          </a:r>
          <a:r>
            <a:rPr lang="en-US" sz="1700" kern="1200" dirty="0"/>
            <a:t> </a:t>
          </a:r>
          <a:r>
            <a:rPr lang="en-US" sz="1700" kern="1200" dirty="0" err="1"/>
            <a:t>analisis</a:t>
          </a:r>
          <a:r>
            <a:rPr lang="en-US" sz="1700" kern="1200" dirty="0"/>
            <a:t> de </a:t>
          </a:r>
          <a:r>
            <a:rPr lang="en-US" sz="1700" kern="1200" dirty="0" err="1"/>
            <a:t>respuesta</a:t>
          </a:r>
          <a:r>
            <a:rPr lang="en-US" sz="1700" kern="1200" dirty="0"/>
            <a:t> y </a:t>
          </a:r>
          <a:r>
            <a:rPr lang="en-US" sz="1700" kern="1200" dirty="0" err="1"/>
            <a:t>prioritiza</a:t>
          </a:r>
          <a:r>
            <a:rPr lang="en-US" sz="1700" kern="1200" dirty="0"/>
            <a:t>-cion</a:t>
          </a:r>
        </a:p>
      </dsp:txBody>
      <dsp:txXfrm>
        <a:off x="6306493" y="1869496"/>
        <a:ext cx="1127061" cy="1740188"/>
      </dsp:txXfrm>
    </dsp:sp>
    <dsp:sp modelId="{ED868D65-C782-4236-9D60-D52AEEE7D598}">
      <dsp:nvSpPr>
        <dsp:cNvPr id="0" name=""/>
        <dsp:cNvSpPr/>
      </dsp:nvSpPr>
      <dsp:spPr>
        <a:xfrm>
          <a:off x="7558784" y="1260470"/>
          <a:ext cx="1126818" cy="7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0A69C3-CE10-4712-962B-376433E228B9}">
      <dsp:nvSpPr>
        <dsp:cNvPr id="0" name=""/>
        <dsp:cNvSpPr/>
      </dsp:nvSpPr>
      <dsp:spPr>
        <a:xfrm>
          <a:off x="8715651" y="1218396"/>
          <a:ext cx="57592" cy="108280"/>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1D8608-BB03-4465-BC1C-FAE578E22916}">
      <dsp:nvSpPr>
        <dsp:cNvPr id="0" name=""/>
        <dsp:cNvSpPr/>
      </dsp:nvSpPr>
      <dsp:spPr>
        <a:xfrm>
          <a:off x="7904214" y="1042527"/>
          <a:ext cx="435957" cy="435957"/>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18" tIns="16918" rIns="16918" bIns="16918" numCol="1" spcCol="1270" anchor="ctr" anchorCtr="0">
          <a:noAutofit/>
        </a:bodyPr>
        <a:lstStyle/>
        <a:p>
          <a:pPr marL="0" lvl="0" indent="0" algn="ctr" defTabSz="844550">
            <a:lnSpc>
              <a:spcPct val="90000"/>
            </a:lnSpc>
            <a:spcBef>
              <a:spcPct val="0"/>
            </a:spcBef>
            <a:spcAft>
              <a:spcPct val="35000"/>
            </a:spcAft>
            <a:buNone/>
          </a:pPr>
          <a:r>
            <a:rPr lang="en-US" sz="1900" kern="1200"/>
            <a:t>7</a:t>
          </a:r>
        </a:p>
      </dsp:txBody>
      <dsp:txXfrm>
        <a:off x="7968058" y="1106371"/>
        <a:ext cx="308269" cy="308269"/>
      </dsp:txXfrm>
    </dsp:sp>
    <dsp:sp modelId="{4B209477-2904-480D-9A24-E42B758044D7}">
      <dsp:nvSpPr>
        <dsp:cNvPr id="0" name=""/>
        <dsp:cNvSpPr/>
      </dsp:nvSpPr>
      <dsp:spPr>
        <a:xfrm>
          <a:off x="7558784" y="1644084"/>
          <a:ext cx="1126818"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885" tIns="165100" rIns="88885" bIns="165100" numCol="1" spcCol="1270" anchor="t" anchorCtr="0">
          <a:noAutofit/>
        </a:bodyPr>
        <a:lstStyle/>
        <a:p>
          <a:pPr marL="0" lvl="0" indent="0" algn="l" defTabSz="755650">
            <a:lnSpc>
              <a:spcPct val="90000"/>
            </a:lnSpc>
            <a:spcBef>
              <a:spcPct val="0"/>
            </a:spcBef>
            <a:spcAft>
              <a:spcPct val="35000"/>
            </a:spcAft>
            <a:buNone/>
          </a:pPr>
          <a:r>
            <a:rPr lang="en-US" sz="1700" kern="1200" dirty="0" err="1"/>
            <a:t>Finalizar</a:t>
          </a:r>
          <a:r>
            <a:rPr lang="en-US" sz="1700" kern="1200" dirty="0"/>
            <a:t> </a:t>
          </a:r>
          <a:r>
            <a:rPr lang="en-US" sz="1700" kern="1200" dirty="0" err="1"/>
            <a:t>objetivos</a:t>
          </a:r>
          <a:r>
            <a:rPr lang="en-US" sz="1700" kern="1200" dirty="0"/>
            <a:t>  </a:t>
          </a:r>
          <a:r>
            <a:rPr lang="en-US" sz="1700" kern="1200" dirty="0" err="1"/>
            <a:t>estrategi</a:t>
          </a:r>
          <a:r>
            <a:rPr lang="en-US" sz="1700" kern="1200" dirty="0"/>
            <a:t>-cos y </a:t>
          </a:r>
          <a:r>
            <a:rPr lang="en-US" sz="1700" kern="1200" dirty="0" err="1"/>
            <a:t>espe</a:t>
          </a:r>
          <a:r>
            <a:rPr lang="en-US" sz="1700" kern="1200" dirty="0"/>
            <a:t> </a:t>
          </a:r>
          <a:r>
            <a:rPr lang="en-US" sz="1700" kern="1200" dirty="0" err="1"/>
            <a:t>cificos</a:t>
          </a:r>
          <a:r>
            <a:rPr lang="en-US" sz="1700" kern="1200" dirty="0"/>
            <a:t> e  </a:t>
          </a:r>
          <a:r>
            <a:rPr lang="en-US" sz="1700" kern="1200" dirty="0" err="1"/>
            <a:t>indicado</a:t>
          </a:r>
          <a:r>
            <a:rPr lang="en-US" sz="1700" kern="1200" dirty="0"/>
            <a:t>-res</a:t>
          </a:r>
        </a:p>
      </dsp:txBody>
      <dsp:txXfrm>
        <a:off x="7558784" y="1869448"/>
        <a:ext cx="1126818" cy="1740236"/>
      </dsp:txXfrm>
    </dsp:sp>
    <dsp:sp modelId="{F1E1816D-F15E-4CF7-B2E2-6A12189B9862}">
      <dsp:nvSpPr>
        <dsp:cNvPr id="0" name=""/>
        <dsp:cNvSpPr/>
      </dsp:nvSpPr>
      <dsp:spPr>
        <a:xfrm>
          <a:off x="8810804" y="1260470"/>
          <a:ext cx="1127061" cy="7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2D5BF0-9293-4853-87D5-3E28F220D314}">
      <dsp:nvSpPr>
        <dsp:cNvPr id="0" name=""/>
        <dsp:cNvSpPr/>
      </dsp:nvSpPr>
      <dsp:spPr>
        <a:xfrm>
          <a:off x="9967921" y="1218396"/>
          <a:ext cx="57605" cy="108280"/>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AB975B-2F22-4563-8246-3A05A8804122}">
      <dsp:nvSpPr>
        <dsp:cNvPr id="0" name=""/>
        <dsp:cNvSpPr/>
      </dsp:nvSpPr>
      <dsp:spPr>
        <a:xfrm>
          <a:off x="9156357" y="1042527"/>
          <a:ext cx="435957" cy="435957"/>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18" tIns="16918" rIns="16918" bIns="16918" numCol="1" spcCol="1270" anchor="ctr" anchorCtr="0">
          <a:noAutofit/>
        </a:bodyPr>
        <a:lstStyle/>
        <a:p>
          <a:pPr marL="0" lvl="0" indent="0" algn="ctr" defTabSz="844550">
            <a:lnSpc>
              <a:spcPct val="90000"/>
            </a:lnSpc>
            <a:spcBef>
              <a:spcPct val="0"/>
            </a:spcBef>
            <a:spcAft>
              <a:spcPct val="35000"/>
            </a:spcAft>
            <a:buNone/>
          </a:pPr>
          <a:r>
            <a:rPr lang="en-US" sz="1900" kern="1200"/>
            <a:t>8</a:t>
          </a:r>
        </a:p>
      </dsp:txBody>
      <dsp:txXfrm>
        <a:off x="9220201" y="1106371"/>
        <a:ext cx="308269" cy="308269"/>
      </dsp:txXfrm>
    </dsp:sp>
    <dsp:sp modelId="{7C6386BD-DB21-47C2-8622-7C3B35C03623}">
      <dsp:nvSpPr>
        <dsp:cNvPr id="0" name=""/>
        <dsp:cNvSpPr/>
      </dsp:nvSpPr>
      <dsp:spPr>
        <a:xfrm>
          <a:off x="8810804" y="1644084"/>
          <a:ext cx="1127061"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4" tIns="165100" rIns="88904" bIns="165100" numCol="1" spcCol="1270" anchor="t" anchorCtr="0">
          <a:noAutofit/>
        </a:bodyPr>
        <a:lstStyle/>
        <a:p>
          <a:pPr marL="0" lvl="0" indent="0" algn="l" defTabSz="755650">
            <a:lnSpc>
              <a:spcPct val="90000"/>
            </a:lnSpc>
            <a:spcBef>
              <a:spcPct val="0"/>
            </a:spcBef>
            <a:spcAft>
              <a:spcPct val="35000"/>
            </a:spcAft>
            <a:buNone/>
          </a:pPr>
          <a:r>
            <a:rPr lang="en-US" sz="1700" kern="1200" dirty="0"/>
            <a:t>Formular </a:t>
          </a:r>
          <a:r>
            <a:rPr lang="en-US" sz="1700" kern="1200" dirty="0" err="1"/>
            <a:t>proyectos</a:t>
          </a:r>
          <a:r>
            <a:rPr lang="en-US" sz="1700" kern="1200" dirty="0"/>
            <a:t> y </a:t>
          </a:r>
          <a:r>
            <a:rPr lang="en-US" sz="1700" kern="1200" dirty="0" err="1"/>
            <a:t>activida</a:t>
          </a:r>
          <a:r>
            <a:rPr lang="en-US" sz="1700" kern="1200" dirty="0"/>
            <a:t>-des y </a:t>
          </a:r>
          <a:r>
            <a:rPr lang="en-US" sz="1700" kern="1200" dirty="0" err="1"/>
            <a:t>estimar</a:t>
          </a:r>
          <a:r>
            <a:rPr lang="en-US" sz="1700" kern="1200" dirty="0"/>
            <a:t> </a:t>
          </a:r>
          <a:r>
            <a:rPr lang="en-US" sz="1700" kern="1200" dirty="0" err="1"/>
            <a:t>costos</a:t>
          </a:r>
          <a:endParaRPr lang="en-US" sz="1700" kern="1200" dirty="0"/>
        </a:p>
      </dsp:txBody>
      <dsp:txXfrm>
        <a:off x="8810804" y="1869496"/>
        <a:ext cx="1127061" cy="1740188"/>
      </dsp:txXfrm>
    </dsp:sp>
    <dsp:sp modelId="{82451F9F-E486-4E16-9EBD-ECD83FAE794B}">
      <dsp:nvSpPr>
        <dsp:cNvPr id="0" name=""/>
        <dsp:cNvSpPr/>
      </dsp:nvSpPr>
      <dsp:spPr>
        <a:xfrm>
          <a:off x="10063095" y="1260470"/>
          <a:ext cx="563530" cy="7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CE1E42-7521-485D-8337-DF7178230504}">
      <dsp:nvSpPr>
        <dsp:cNvPr id="0" name=""/>
        <dsp:cNvSpPr/>
      </dsp:nvSpPr>
      <dsp:spPr>
        <a:xfrm>
          <a:off x="10408648" y="1042527"/>
          <a:ext cx="435957" cy="435957"/>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18" tIns="16918" rIns="16918" bIns="16918" numCol="1" spcCol="1270" anchor="ctr" anchorCtr="0">
          <a:noAutofit/>
        </a:bodyPr>
        <a:lstStyle/>
        <a:p>
          <a:pPr marL="0" lvl="0" indent="0" algn="ctr" defTabSz="844550">
            <a:lnSpc>
              <a:spcPct val="90000"/>
            </a:lnSpc>
            <a:spcBef>
              <a:spcPct val="0"/>
            </a:spcBef>
            <a:spcAft>
              <a:spcPct val="35000"/>
            </a:spcAft>
            <a:buNone/>
          </a:pPr>
          <a:r>
            <a:rPr lang="en-US" sz="1900" kern="1200"/>
            <a:t>9</a:t>
          </a:r>
        </a:p>
      </dsp:txBody>
      <dsp:txXfrm>
        <a:off x="10472492" y="1106371"/>
        <a:ext cx="308269" cy="308269"/>
      </dsp:txXfrm>
    </dsp:sp>
    <dsp:sp modelId="{8F23ECD3-421D-445D-B53A-70DF4EB6F320}">
      <dsp:nvSpPr>
        <dsp:cNvPr id="0" name=""/>
        <dsp:cNvSpPr/>
      </dsp:nvSpPr>
      <dsp:spPr>
        <a:xfrm>
          <a:off x="10063095" y="1644084"/>
          <a:ext cx="1127061"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4" tIns="165100" rIns="88904" bIns="165100" numCol="1" spcCol="1270" anchor="t" anchorCtr="0">
          <a:noAutofit/>
        </a:bodyPr>
        <a:lstStyle/>
        <a:p>
          <a:pPr marL="0" lvl="0" indent="0" algn="l" defTabSz="755650">
            <a:lnSpc>
              <a:spcPct val="90000"/>
            </a:lnSpc>
            <a:spcBef>
              <a:spcPct val="0"/>
            </a:spcBef>
            <a:spcAft>
              <a:spcPct val="35000"/>
            </a:spcAft>
            <a:buNone/>
          </a:pPr>
          <a:r>
            <a:rPr lang="en-US" sz="1700" kern="1200" dirty="0" err="1"/>
            <a:t>Conducir</a:t>
          </a:r>
          <a:r>
            <a:rPr lang="en-US" sz="1700" kern="1200" dirty="0"/>
            <a:t> </a:t>
          </a:r>
          <a:r>
            <a:rPr lang="en-US" sz="1700" kern="1200" dirty="0" err="1"/>
            <a:t>una</a:t>
          </a:r>
          <a:r>
            <a:rPr lang="en-US" sz="1700" kern="1200" dirty="0"/>
            <a:t> </a:t>
          </a:r>
          <a:r>
            <a:rPr lang="en-US" sz="1700" kern="1200" dirty="0" err="1"/>
            <a:t>Revisión</a:t>
          </a:r>
          <a:r>
            <a:rPr lang="en-US" sz="1700" kern="1200" dirty="0"/>
            <a:t> posterior a la  </a:t>
          </a:r>
          <a:r>
            <a:rPr lang="en-US" sz="1700" kern="1200" dirty="0" err="1"/>
            <a:t>Acción</a:t>
          </a:r>
          <a:endParaRPr lang="en-US" sz="1700" kern="1200" dirty="0"/>
        </a:p>
      </dsp:txBody>
      <dsp:txXfrm>
        <a:off x="10063095" y="1869496"/>
        <a:ext cx="1127061" cy="17401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EF9CE-5F90-4445-A1AA-11D2C8E1415F}">
      <dsp:nvSpPr>
        <dsp:cNvPr id="0" name=""/>
        <dsp:cNvSpPr/>
      </dsp:nvSpPr>
      <dsp:spPr>
        <a:xfrm>
          <a:off x="0" y="0"/>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A0DC15-22D1-4C61-928E-41086480B8E4}">
      <dsp:nvSpPr>
        <dsp:cNvPr id="0" name=""/>
        <dsp:cNvSpPr/>
      </dsp:nvSpPr>
      <dsp:spPr>
        <a:xfrm>
          <a:off x="0" y="0"/>
          <a:ext cx="8025746" cy="1498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err="1">
              <a:latin typeface="Calibri" panose="020F0502020204030204" pitchFamily="34" charset="0"/>
              <a:cs typeface="Calibri" panose="020F0502020204030204" pitchFamily="34" charset="0"/>
            </a:rPr>
            <a:t>Comunidad</a:t>
          </a:r>
          <a:r>
            <a:rPr lang="en-US" sz="2800" kern="1200" dirty="0">
              <a:latin typeface="Calibri" panose="020F0502020204030204" pitchFamily="34" charset="0"/>
              <a:cs typeface="Calibri" panose="020F0502020204030204" pitchFamily="34" charset="0"/>
            </a:rPr>
            <a:t> de </a:t>
          </a:r>
          <a:r>
            <a:rPr lang="en-US" sz="2800" kern="1200" dirty="0" err="1">
              <a:latin typeface="Calibri" panose="020F0502020204030204" pitchFamily="34" charset="0"/>
              <a:cs typeface="Calibri" panose="020F0502020204030204" pitchFamily="34" charset="0"/>
            </a:rPr>
            <a:t>práctica</a:t>
          </a:r>
          <a:r>
            <a:rPr lang="en-US" sz="2800" kern="1200" dirty="0">
              <a:latin typeface="Calibri" panose="020F0502020204030204" pitchFamily="34" charset="0"/>
              <a:cs typeface="Calibri" panose="020F0502020204030204" pitchFamily="34" charset="0"/>
            </a:rPr>
            <a:t> para </a:t>
          </a:r>
          <a:r>
            <a:rPr lang="en-US" sz="2800" kern="1200" dirty="0" err="1">
              <a:latin typeface="Calibri" panose="020F0502020204030204" pitchFamily="34" charset="0"/>
              <a:cs typeface="Calibri" panose="020F0502020204030204" pitchFamily="34" charset="0"/>
            </a:rPr>
            <a:t>compartir</a:t>
          </a:r>
          <a:r>
            <a:rPr lang="en-US" sz="2800" kern="1200" dirty="0">
              <a:latin typeface="Calibri" panose="020F0502020204030204" pitchFamily="34" charset="0"/>
              <a:cs typeface="Calibri" panose="020F0502020204030204" pitchFamily="34" charset="0"/>
            </a:rPr>
            <a:t> </a:t>
          </a:r>
          <a:r>
            <a:rPr lang="en-US" sz="2800" kern="1200" dirty="0" err="1">
              <a:latin typeface="Calibri" panose="020F0502020204030204" pitchFamily="34" charset="0"/>
              <a:cs typeface="Calibri" panose="020F0502020204030204" pitchFamily="34" charset="0"/>
            </a:rPr>
            <a:t>conocimientos</a:t>
          </a:r>
          <a:r>
            <a:rPr lang="en-US" sz="2800" kern="1200" dirty="0">
              <a:latin typeface="Calibri" panose="020F0502020204030204" pitchFamily="34" charset="0"/>
              <a:cs typeface="Calibri" panose="020F0502020204030204" pitchFamily="34" charset="0"/>
            </a:rPr>
            <a:t> y </a:t>
          </a:r>
          <a:r>
            <a:rPr lang="en-US" sz="2800" kern="1200" dirty="0" err="1">
              <a:latin typeface="Calibri" panose="020F0502020204030204" pitchFamily="34" charset="0"/>
              <a:cs typeface="Calibri" panose="020F0502020204030204" pitchFamily="34" charset="0"/>
            </a:rPr>
            <a:t>oportunidades</a:t>
          </a:r>
          <a:r>
            <a:rPr lang="en-US" sz="2800" kern="1200" dirty="0">
              <a:latin typeface="Calibri" panose="020F0502020204030204" pitchFamily="34" charset="0"/>
              <a:cs typeface="Calibri" panose="020F0502020204030204" pitchFamily="34" charset="0"/>
            </a:rPr>
            <a:t>.</a:t>
          </a:r>
          <a:endParaRPr lang="en-US" sz="2800" kern="1200" dirty="0"/>
        </a:p>
      </dsp:txBody>
      <dsp:txXfrm>
        <a:off x="0" y="0"/>
        <a:ext cx="8025746" cy="1498610"/>
      </dsp:txXfrm>
    </dsp:sp>
    <dsp:sp modelId="{0F742BBA-AE58-4E4B-9632-A9E4F2EB6B86}">
      <dsp:nvSpPr>
        <dsp:cNvPr id="0" name=""/>
        <dsp:cNvSpPr/>
      </dsp:nvSpPr>
      <dsp:spPr>
        <a:xfrm>
          <a:off x="0" y="1498610"/>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9366A-0007-4AD9-8243-9C5DB13CF315}">
      <dsp:nvSpPr>
        <dsp:cNvPr id="0" name=""/>
        <dsp:cNvSpPr/>
      </dsp:nvSpPr>
      <dsp:spPr>
        <a:xfrm>
          <a:off x="0" y="1498610"/>
          <a:ext cx="8025746" cy="1498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err="1">
              <a:latin typeface="Calibri" panose="020F0502020204030204" pitchFamily="34" charset="0"/>
              <a:cs typeface="Calibri" panose="020F0502020204030204" pitchFamily="34" charset="0"/>
            </a:rPr>
            <a:t>Oportunidades</a:t>
          </a:r>
          <a:r>
            <a:rPr lang="en-US" sz="2800" kern="1200" dirty="0">
              <a:latin typeface="Calibri" panose="020F0502020204030204" pitchFamily="34" charset="0"/>
              <a:cs typeface="Calibri" panose="020F0502020204030204" pitchFamily="34" charset="0"/>
            </a:rPr>
            <a:t> de </a:t>
          </a:r>
          <a:r>
            <a:rPr lang="en-US" sz="2800" kern="1200" dirty="0" err="1">
              <a:latin typeface="Calibri" panose="020F0502020204030204" pitchFamily="34" charset="0"/>
              <a:cs typeface="Calibri" panose="020F0502020204030204" pitchFamily="34" charset="0"/>
            </a:rPr>
            <a:t>establecer</a:t>
          </a:r>
          <a:r>
            <a:rPr lang="en-US" sz="2800" kern="1200" dirty="0">
              <a:latin typeface="Calibri" panose="020F0502020204030204" pitchFamily="34" charset="0"/>
              <a:cs typeface="Calibri" panose="020F0502020204030204" pitchFamily="34" charset="0"/>
            </a:rPr>
            <a:t> </a:t>
          </a:r>
          <a:r>
            <a:rPr lang="en-US" sz="2800" kern="1200" dirty="0" err="1">
              <a:latin typeface="Calibri" panose="020F0502020204030204" pitchFamily="34" charset="0"/>
              <a:cs typeface="Calibri" panose="020F0502020204030204" pitchFamily="34" charset="0"/>
            </a:rPr>
            <a:t>lazos</a:t>
          </a:r>
          <a:r>
            <a:rPr lang="en-US" sz="2800" kern="1200" dirty="0">
              <a:latin typeface="Calibri" panose="020F0502020204030204" pitchFamily="34" charset="0"/>
              <a:cs typeface="Calibri" panose="020F0502020204030204" pitchFamily="34" charset="0"/>
            </a:rPr>
            <a:t> con </a:t>
          </a:r>
          <a:r>
            <a:rPr lang="en-US" sz="2800" kern="1200" dirty="0" err="1">
              <a:latin typeface="Calibri" panose="020F0502020204030204" pitchFamily="34" charset="0"/>
              <a:cs typeface="Calibri" panose="020F0502020204030204" pitchFamily="34" charset="0"/>
            </a:rPr>
            <a:t>agencias</a:t>
          </a:r>
          <a:r>
            <a:rPr lang="en-US" sz="2800" kern="1200" dirty="0">
              <a:latin typeface="Calibri" panose="020F0502020204030204" pitchFamily="34" charset="0"/>
              <a:cs typeface="Calibri" panose="020F0502020204030204" pitchFamily="34" charset="0"/>
            </a:rPr>
            <a:t> </a:t>
          </a:r>
          <a:r>
            <a:rPr lang="en-US" sz="2800" kern="1200" dirty="0" err="1">
              <a:latin typeface="Calibri" panose="020F0502020204030204" pitchFamily="34" charset="0"/>
              <a:cs typeface="Calibri" panose="020F0502020204030204" pitchFamily="34" charset="0"/>
            </a:rPr>
            <a:t>humanitarias</a:t>
          </a:r>
          <a:endParaRPr lang="en-US" sz="2800" b="1" kern="1200" dirty="0">
            <a:solidFill>
              <a:srgbClr val="0070C0"/>
            </a:solidFill>
          </a:endParaRPr>
        </a:p>
      </dsp:txBody>
      <dsp:txXfrm>
        <a:off x="0" y="1498610"/>
        <a:ext cx="8025746" cy="1498610"/>
      </dsp:txXfrm>
    </dsp:sp>
    <dsp:sp modelId="{76737A0E-EF86-4A47-94C5-BD99E168152F}">
      <dsp:nvSpPr>
        <dsp:cNvPr id="0" name=""/>
        <dsp:cNvSpPr/>
      </dsp:nvSpPr>
      <dsp:spPr>
        <a:xfrm>
          <a:off x="0" y="2997221"/>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BB1FE-0434-4CE7-9276-F234EBFBB634}">
      <dsp:nvSpPr>
        <dsp:cNvPr id="0" name=""/>
        <dsp:cNvSpPr/>
      </dsp:nvSpPr>
      <dsp:spPr>
        <a:xfrm>
          <a:off x="0" y="2997221"/>
          <a:ext cx="8025746" cy="1498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err="1">
              <a:latin typeface="Calibri" panose="020F0502020204030204" pitchFamily="34" charset="0"/>
              <a:cs typeface="Calibri" panose="020F0502020204030204" pitchFamily="34" charset="0"/>
            </a:rPr>
            <a:t>Próximas</a:t>
          </a:r>
          <a:r>
            <a:rPr lang="en-US" sz="2800" kern="1200" dirty="0">
              <a:latin typeface="Calibri" panose="020F0502020204030204" pitchFamily="34" charset="0"/>
              <a:cs typeface="Calibri" panose="020F0502020204030204" pitchFamily="34" charset="0"/>
            </a:rPr>
            <a:t> </a:t>
          </a:r>
          <a:r>
            <a:rPr lang="en-US" sz="2800" kern="1200" dirty="0" err="1">
              <a:latin typeface="Calibri" panose="020F0502020204030204" pitchFamily="34" charset="0"/>
              <a:cs typeface="Calibri" panose="020F0502020204030204" pitchFamily="34" charset="0"/>
            </a:rPr>
            <a:t>capacitaciones</a:t>
          </a:r>
          <a:r>
            <a:rPr lang="en-US" sz="2800" kern="1200" dirty="0">
              <a:latin typeface="Calibri" panose="020F0502020204030204" pitchFamily="34" charset="0"/>
              <a:cs typeface="Calibri" panose="020F0502020204030204" pitchFamily="34" charset="0"/>
            </a:rPr>
            <a:t> Bridge </a:t>
          </a:r>
          <a:r>
            <a:rPr lang="en-US" sz="2800" kern="1200" dirty="0" err="1">
              <a:latin typeface="Calibri" panose="020F0502020204030204" pitchFamily="34" charset="0"/>
              <a:cs typeface="Calibri" panose="020F0502020204030204" pitchFamily="34" charset="0"/>
            </a:rPr>
            <a:t>sobre</a:t>
          </a:r>
          <a:r>
            <a:rPr lang="en-US" sz="2800" kern="1200" dirty="0">
              <a:latin typeface="Calibri" panose="020F0502020204030204" pitchFamily="34" charset="0"/>
              <a:cs typeface="Calibri" panose="020F0502020204030204" pitchFamily="34" charset="0"/>
            </a:rPr>
            <a:t> </a:t>
          </a:r>
          <a:r>
            <a:rPr lang="en-US" sz="2800" kern="1200" dirty="0" err="1">
              <a:latin typeface="Calibri" panose="020F0502020204030204" pitchFamily="34" charset="0"/>
              <a:cs typeface="Calibri" panose="020F0502020204030204" pitchFamily="34" charset="0"/>
            </a:rPr>
            <a:t>el</a:t>
          </a:r>
          <a:r>
            <a:rPr lang="en-US" sz="2800" kern="1200" dirty="0">
              <a:latin typeface="Calibri" panose="020F0502020204030204" pitchFamily="34" charset="0"/>
              <a:cs typeface="Calibri" panose="020F0502020204030204" pitchFamily="34" charset="0"/>
            </a:rPr>
            <a:t> Artículo 11</a:t>
          </a:r>
          <a:endParaRPr lang="en-US" sz="2800" kern="1200" dirty="0">
            <a:highlight>
              <a:srgbClr val="FFFF00"/>
            </a:highlight>
          </a:endParaRPr>
        </a:p>
      </dsp:txBody>
      <dsp:txXfrm>
        <a:off x="0" y="2997221"/>
        <a:ext cx="8025746" cy="1498610"/>
      </dsp:txXfrm>
    </dsp:sp>
    <dsp:sp modelId="{6513F8FB-BFEB-7C45-9875-C8D858D2AFE8}">
      <dsp:nvSpPr>
        <dsp:cNvPr id="0" name=""/>
        <dsp:cNvSpPr/>
      </dsp:nvSpPr>
      <dsp:spPr>
        <a:xfrm>
          <a:off x="0" y="4495832"/>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4EE227-6742-6145-90E1-0CF013CB8984}">
      <dsp:nvSpPr>
        <dsp:cNvPr id="0" name=""/>
        <dsp:cNvSpPr/>
      </dsp:nvSpPr>
      <dsp:spPr>
        <a:xfrm>
          <a:off x="0" y="4495832"/>
          <a:ext cx="8025746" cy="1498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Symbol" panose="05050102010706020507" pitchFamily="18" charset="2"/>
            <a:buNone/>
          </a:pPr>
          <a:r>
            <a:rPr lang="en-US" sz="2800" kern="1200" dirty="0" err="1">
              <a:latin typeface="Calibri" panose="020F0502020204030204" pitchFamily="34" charset="0"/>
              <a:cs typeface="Calibri" panose="020F0502020204030204" pitchFamily="34" charset="0"/>
            </a:rPr>
            <a:t>Oportunidades</a:t>
          </a:r>
          <a:r>
            <a:rPr lang="en-US" sz="2800" kern="1200" dirty="0">
              <a:latin typeface="Calibri" panose="020F0502020204030204" pitchFamily="34" charset="0"/>
              <a:cs typeface="Calibri" panose="020F0502020204030204" pitchFamily="34" charset="0"/>
            </a:rPr>
            <a:t> de </a:t>
          </a:r>
          <a:r>
            <a:rPr lang="en-US" sz="2800" kern="1200" dirty="0" err="1">
              <a:latin typeface="Calibri" panose="020F0502020204030204" pitchFamily="34" charset="0"/>
              <a:cs typeface="Calibri" panose="020F0502020204030204" pitchFamily="34" charset="0"/>
            </a:rPr>
            <a:t>desarrollar</a:t>
          </a:r>
          <a:r>
            <a:rPr lang="en-US" sz="2800" kern="1200" dirty="0">
              <a:latin typeface="Calibri" panose="020F0502020204030204" pitchFamily="34" charset="0"/>
              <a:cs typeface="Calibri" panose="020F0502020204030204" pitchFamily="34" charset="0"/>
            </a:rPr>
            <a:t> </a:t>
          </a:r>
          <a:r>
            <a:rPr lang="en-US" sz="2800" kern="1200" dirty="0" err="1">
              <a:latin typeface="Calibri" panose="020F0502020204030204" pitchFamily="34" charset="0"/>
              <a:cs typeface="Calibri" panose="020F0502020204030204" pitchFamily="34" charset="0"/>
            </a:rPr>
            <a:t>capacidades</a:t>
          </a:r>
          <a:r>
            <a:rPr lang="en-US" sz="2800" kern="1200" dirty="0">
              <a:latin typeface="Calibri" panose="020F0502020204030204" pitchFamily="34" charset="0"/>
              <a:cs typeface="Calibri" panose="020F0502020204030204" pitchFamily="34" charset="0"/>
            </a:rPr>
            <a:t> </a:t>
          </a:r>
          <a:r>
            <a:rPr lang="en-US" sz="2800" kern="1200" dirty="0" err="1">
              <a:latin typeface="Calibri" panose="020F0502020204030204" pitchFamily="34" charset="0"/>
              <a:cs typeface="Calibri" panose="020F0502020204030204" pitchFamily="34" charset="0"/>
            </a:rPr>
            <a:t>relacionada</a:t>
          </a:r>
          <a:r>
            <a:rPr lang="en-US" sz="2800" kern="1200" dirty="0">
              <a:latin typeface="Calibri" panose="020F0502020204030204" pitchFamily="34" charset="0"/>
              <a:cs typeface="Calibri" panose="020F0502020204030204" pitchFamily="34" charset="0"/>
            </a:rPr>
            <a:t> con las OPDs y con </a:t>
          </a:r>
          <a:r>
            <a:rPr lang="en-US" sz="2800" kern="1200" dirty="0" err="1">
              <a:latin typeface="Calibri" panose="020F0502020204030204" pitchFamily="34" charset="0"/>
              <a:cs typeface="Calibri" panose="020F0502020204030204" pitchFamily="34" charset="0"/>
            </a:rPr>
            <a:t>el</a:t>
          </a:r>
          <a:r>
            <a:rPr lang="en-US" sz="2800" kern="1200" dirty="0">
              <a:latin typeface="Calibri" panose="020F0502020204030204" pitchFamily="34" charset="0"/>
              <a:cs typeface="Calibri" panose="020F0502020204030204" pitchFamily="34" charset="0"/>
            </a:rPr>
            <a:t> GRD </a:t>
          </a:r>
          <a:r>
            <a:rPr lang="en-US" sz="2800" kern="1200" dirty="0" err="1">
              <a:latin typeface="Calibri" panose="020F0502020204030204" pitchFamily="34" charset="0"/>
              <a:cs typeface="Calibri" panose="020F0502020204030204" pitchFamily="34" charset="0"/>
            </a:rPr>
            <a:t>regionales</a:t>
          </a:r>
          <a:r>
            <a:rPr lang="en-US" sz="2800" kern="1200" dirty="0">
              <a:latin typeface="Calibri" panose="020F0502020204030204" pitchFamily="34" charset="0"/>
              <a:cs typeface="Calibri" panose="020F0502020204030204" pitchFamily="34" charset="0"/>
            </a:rPr>
            <a:t>. </a:t>
          </a:r>
          <a:endParaRPr lang="en-US" sz="2800" b="1" kern="1200" dirty="0">
            <a:solidFill>
              <a:srgbClr val="0070C0"/>
            </a:solidFill>
          </a:endParaRPr>
        </a:p>
      </dsp:txBody>
      <dsp:txXfrm>
        <a:off x="0" y="4495832"/>
        <a:ext cx="8025746" cy="1498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EF9CE-5F90-4445-A1AA-11D2C8E1415F}">
      <dsp:nvSpPr>
        <dsp:cNvPr id="0" name=""/>
        <dsp:cNvSpPr/>
      </dsp:nvSpPr>
      <dsp:spPr>
        <a:xfrm>
          <a:off x="0" y="2926"/>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A0DC15-22D1-4C61-928E-41086480B8E4}">
      <dsp:nvSpPr>
        <dsp:cNvPr id="0" name=""/>
        <dsp:cNvSpPr/>
      </dsp:nvSpPr>
      <dsp:spPr>
        <a:xfrm>
          <a:off x="0" y="2926"/>
          <a:ext cx="8025746" cy="199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err="1">
              <a:solidFill>
                <a:srgbClr val="0070C0"/>
              </a:solidFill>
              <a:effectLst/>
              <a:latin typeface="Calibri" panose="020F0502020204030204" pitchFamily="34" charset="0"/>
              <a:ea typeface="Calibri" panose="020F0502020204030204" pitchFamily="34" charset="0"/>
              <a:cs typeface="Arial" panose="020B0604020202020204" pitchFamily="34" charset="0"/>
            </a:rPr>
            <a:t>Desplazamiento</a:t>
          </a:r>
          <a:r>
            <a:rPr lang="en-US" sz="2500" b="1" kern="12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a:t>
          </a:r>
          <a:r>
            <a:rPr lang="en-US" sz="2500" kern="12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en-US" sz="25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las </a:t>
          </a:r>
          <a:r>
            <a:rPr lang="en-US" sz="2500" kern="12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poblaciones</a:t>
          </a:r>
          <a:r>
            <a:rPr lang="en-US" sz="25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2500" kern="12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afectadas</a:t>
          </a:r>
          <a:r>
            <a:rPr lang="en-US" sz="25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2500" kern="1200" dirty="0">
              <a:effectLst/>
              <a:latin typeface="Calibri" panose="020F0502020204030204" pitchFamily="34" charset="0"/>
              <a:ea typeface="Calibri" panose="020F0502020204030204" pitchFamily="34" charset="0"/>
              <a:cs typeface="Arial" panose="020B0604020202020204" pitchFamily="34" charset="0"/>
            </a:rPr>
            <a:t>son </a:t>
          </a:r>
          <a:r>
            <a:rPr lang="en-US" sz="2500" kern="1200" dirty="0" err="1">
              <a:effectLst/>
              <a:latin typeface="Calibri" panose="020F0502020204030204" pitchFamily="34" charset="0"/>
              <a:ea typeface="Calibri" panose="020F0502020204030204" pitchFamily="34" charset="0"/>
              <a:cs typeface="Arial" panose="020B0604020202020204" pitchFamily="34" charset="0"/>
            </a:rPr>
            <a:t>forzadas</a:t>
          </a:r>
          <a:r>
            <a:rPr lang="en-US" sz="2500" kern="1200" dirty="0">
              <a:effectLst/>
              <a:latin typeface="Calibri" panose="020F0502020204030204" pitchFamily="34" charset="0"/>
              <a:ea typeface="Calibri" panose="020F0502020204030204" pitchFamily="34" charset="0"/>
              <a:cs typeface="Arial" panose="020B0604020202020204" pitchFamily="34" charset="0"/>
            </a:rPr>
            <a:t> a </a:t>
          </a:r>
          <a:r>
            <a:rPr lang="en-US" sz="2500" kern="1200" dirty="0" err="1">
              <a:effectLst/>
              <a:latin typeface="Calibri" panose="020F0502020204030204" pitchFamily="34" charset="0"/>
              <a:ea typeface="Calibri" panose="020F0502020204030204" pitchFamily="34" charset="0"/>
              <a:cs typeface="Arial" panose="020B0604020202020204" pitchFamily="34" charset="0"/>
            </a:rPr>
            <a:t>huir</a:t>
          </a:r>
          <a:r>
            <a:rPr lang="en-US" sz="2500" kern="1200" dirty="0">
              <a:effectLst/>
              <a:latin typeface="Calibri" panose="020F0502020204030204" pitchFamily="34" charset="0"/>
              <a:ea typeface="Calibri" panose="020F0502020204030204" pitchFamily="34" charset="0"/>
              <a:cs typeface="Arial" panose="020B0604020202020204" pitchFamily="34" charset="0"/>
            </a:rPr>
            <a:t> de sus </a:t>
          </a:r>
          <a:r>
            <a:rPr lang="en-US" sz="2500" kern="1200" dirty="0" err="1">
              <a:effectLst/>
              <a:latin typeface="Calibri" panose="020F0502020204030204" pitchFamily="34" charset="0"/>
              <a:ea typeface="Calibri" panose="020F0502020204030204" pitchFamily="34" charset="0"/>
              <a:cs typeface="Arial" panose="020B0604020202020204" pitchFamily="34" charset="0"/>
            </a:rPr>
            <a:t>hogares</a:t>
          </a:r>
          <a:r>
            <a:rPr lang="en-US" sz="2500" kern="1200" dirty="0">
              <a:effectLst/>
              <a:latin typeface="Calibri" panose="020F0502020204030204" pitchFamily="34" charset="0"/>
              <a:ea typeface="Calibri" panose="020F0502020204030204" pitchFamily="34" charset="0"/>
              <a:cs typeface="Arial" panose="020B0604020202020204" pitchFamily="34" charset="0"/>
            </a:rPr>
            <a:t> </a:t>
          </a:r>
          <a:r>
            <a:rPr lang="en-US" sz="2500" kern="1200" dirty="0" err="1">
              <a:effectLst/>
              <a:latin typeface="Calibri" panose="020F0502020204030204" pitchFamily="34" charset="0"/>
              <a:ea typeface="Calibri" panose="020F0502020204030204" pitchFamily="34" charset="0"/>
              <a:cs typeface="Arial" panose="020B0604020202020204" pitchFamily="34" charset="0"/>
            </a:rPr>
            <a:t>buscando</a:t>
          </a:r>
          <a:r>
            <a:rPr lang="en-US" sz="2500" kern="1200" dirty="0">
              <a:effectLst/>
              <a:latin typeface="Calibri" panose="020F0502020204030204" pitchFamily="34" charset="0"/>
              <a:ea typeface="Calibri" panose="020F0502020204030204" pitchFamily="34" charset="0"/>
              <a:cs typeface="Arial" panose="020B0604020202020204" pitchFamily="34" charset="0"/>
            </a:rPr>
            <a:t> </a:t>
          </a:r>
          <a:r>
            <a:rPr lang="en-US" sz="2500" kern="1200" dirty="0" err="1">
              <a:effectLst/>
              <a:latin typeface="Calibri" panose="020F0502020204030204" pitchFamily="34" charset="0"/>
              <a:ea typeface="Calibri" panose="020F0502020204030204" pitchFamily="34" charset="0"/>
              <a:cs typeface="Arial" panose="020B0604020202020204" pitchFamily="34" charset="0"/>
            </a:rPr>
            <a:t>seguridad</a:t>
          </a:r>
          <a:r>
            <a:rPr lang="en-US" sz="2500" kern="1200" dirty="0">
              <a:effectLst/>
              <a:latin typeface="Calibri" panose="020F0502020204030204" pitchFamily="34" charset="0"/>
              <a:ea typeface="Calibri" panose="020F0502020204030204" pitchFamily="34" charset="0"/>
              <a:cs typeface="Arial" panose="020B0604020202020204" pitchFamily="34" charset="0"/>
            </a:rPr>
            <a:t>, a </a:t>
          </a:r>
          <a:r>
            <a:rPr lang="en-US" sz="2500" kern="1200" dirty="0" err="1">
              <a:effectLst/>
              <a:latin typeface="Calibri" panose="020F0502020204030204" pitchFamily="34" charset="0"/>
              <a:ea typeface="Calibri" panose="020F0502020204030204" pitchFamily="34" charset="0"/>
              <a:cs typeface="Arial" panose="020B0604020202020204" pitchFamily="34" charset="0"/>
            </a:rPr>
            <a:t>otros</a:t>
          </a:r>
          <a:r>
            <a:rPr lang="en-US" sz="2500" kern="1200" dirty="0">
              <a:effectLst/>
              <a:latin typeface="Calibri" panose="020F0502020204030204" pitchFamily="34" charset="0"/>
              <a:ea typeface="Calibri" panose="020F0502020204030204" pitchFamily="34" charset="0"/>
              <a:cs typeface="Arial" panose="020B0604020202020204" pitchFamily="34" charset="0"/>
            </a:rPr>
            <a:t> </a:t>
          </a:r>
          <a:r>
            <a:rPr lang="en-US" sz="2500" kern="1200" dirty="0" err="1">
              <a:effectLst/>
              <a:latin typeface="Calibri" panose="020F0502020204030204" pitchFamily="34" charset="0"/>
              <a:ea typeface="Calibri" panose="020F0502020204030204" pitchFamily="34" charset="0"/>
              <a:cs typeface="Arial" panose="020B0604020202020204" pitchFamily="34" charset="0"/>
            </a:rPr>
            <a:t>lugares</a:t>
          </a:r>
          <a:r>
            <a:rPr lang="en-US" sz="2500" kern="1200" dirty="0">
              <a:effectLst/>
              <a:latin typeface="Calibri" panose="020F0502020204030204" pitchFamily="34" charset="0"/>
              <a:ea typeface="Calibri" panose="020F0502020204030204" pitchFamily="34" charset="0"/>
              <a:cs typeface="Arial" panose="020B0604020202020204" pitchFamily="34" charset="0"/>
            </a:rPr>
            <a:t> </a:t>
          </a:r>
          <a:r>
            <a:rPr lang="en-US" sz="2500" kern="1200" dirty="0" err="1">
              <a:effectLst/>
              <a:latin typeface="Calibri" panose="020F0502020204030204" pitchFamily="34" charset="0"/>
              <a:ea typeface="Calibri" panose="020F0502020204030204" pitchFamily="34" charset="0"/>
              <a:cs typeface="Arial" panose="020B0604020202020204" pitchFamily="34" charset="0"/>
            </a:rPr>
            <a:t>dentro</a:t>
          </a:r>
          <a:r>
            <a:rPr lang="en-US" sz="2500" kern="1200" dirty="0">
              <a:effectLst/>
              <a:latin typeface="Calibri" panose="020F0502020204030204" pitchFamily="34" charset="0"/>
              <a:ea typeface="Calibri" panose="020F0502020204030204" pitchFamily="34" charset="0"/>
              <a:cs typeface="Arial" panose="020B0604020202020204" pitchFamily="34" charset="0"/>
            </a:rPr>
            <a:t> del </a:t>
          </a:r>
          <a:r>
            <a:rPr lang="en-US" sz="2500" kern="1200" dirty="0" err="1">
              <a:effectLst/>
              <a:latin typeface="Calibri" panose="020F0502020204030204" pitchFamily="34" charset="0"/>
              <a:ea typeface="Calibri" panose="020F0502020204030204" pitchFamily="34" charset="0"/>
              <a:cs typeface="Arial" panose="020B0604020202020204" pitchFamily="34" charset="0"/>
            </a:rPr>
            <a:t>país</a:t>
          </a:r>
          <a:r>
            <a:rPr lang="en-US" sz="2500" kern="1200" dirty="0">
              <a:effectLst/>
              <a:latin typeface="Calibri" panose="020F0502020204030204" pitchFamily="34" charset="0"/>
              <a:ea typeface="Calibri" panose="020F0502020204030204" pitchFamily="34" charset="0"/>
              <a:cs typeface="Arial" panose="020B0604020202020204" pitchFamily="34" charset="0"/>
            </a:rPr>
            <a:t> (Personas </a:t>
          </a:r>
          <a:r>
            <a:rPr lang="en-US" sz="2500" kern="1200" dirty="0" err="1">
              <a:effectLst/>
              <a:latin typeface="Calibri" panose="020F0502020204030204" pitchFamily="34" charset="0"/>
              <a:ea typeface="Calibri" panose="020F0502020204030204" pitchFamily="34" charset="0"/>
              <a:cs typeface="Arial" panose="020B0604020202020204" pitchFamily="34" charset="0"/>
            </a:rPr>
            <a:t>Desplazadas</a:t>
          </a:r>
          <a:r>
            <a:rPr lang="en-US" sz="2500" kern="1200" dirty="0">
              <a:effectLst/>
              <a:latin typeface="Calibri" panose="020F0502020204030204" pitchFamily="34" charset="0"/>
              <a:ea typeface="Calibri" panose="020F0502020204030204" pitchFamily="34" charset="0"/>
              <a:cs typeface="Arial" panose="020B0604020202020204" pitchFamily="34" charset="0"/>
            </a:rPr>
            <a:t> </a:t>
          </a:r>
          <a:r>
            <a:rPr lang="en-US" sz="2500" kern="1200" dirty="0" err="1">
              <a:effectLst/>
              <a:latin typeface="Calibri" panose="020F0502020204030204" pitchFamily="34" charset="0"/>
              <a:ea typeface="Calibri" panose="020F0502020204030204" pitchFamily="34" charset="0"/>
              <a:cs typeface="Arial" panose="020B0604020202020204" pitchFamily="34" charset="0"/>
            </a:rPr>
            <a:t>Internamente</a:t>
          </a:r>
          <a:r>
            <a:rPr lang="en-US" sz="2500" kern="1200" dirty="0">
              <a:effectLst/>
              <a:latin typeface="Calibri" panose="020F0502020204030204" pitchFamily="34" charset="0"/>
              <a:ea typeface="Calibri" panose="020F0502020204030204" pitchFamily="34" charset="0"/>
              <a:cs typeface="Arial" panose="020B0604020202020204" pitchFamily="34" charset="0"/>
            </a:rPr>
            <a:t> o PDIs </a:t>
          </a:r>
          <a:r>
            <a:rPr lang="en-US" sz="2500" b="1" i="1" kern="12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a:t>
          </a:r>
          <a:r>
            <a:rPr lang="en-US" sz="2500" b="1" i="1" kern="1200" dirty="0" err="1">
              <a:effectLst/>
              <a:highlight>
                <a:srgbClr val="FFFF00"/>
              </a:highlight>
              <a:latin typeface="Calibri" panose="020F0502020204030204" pitchFamily="34" charset="0"/>
              <a:ea typeface="Calibri" panose="020F0502020204030204" pitchFamily="34" charset="0"/>
              <a:cs typeface="Arial" panose="020B0604020202020204" pitchFamily="34" charset="0"/>
            </a:rPr>
            <a:t>ejemplo</a:t>
          </a:r>
          <a:r>
            <a:rPr lang="en-US" sz="2500" b="1" i="1" kern="12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 regional )</a:t>
          </a:r>
          <a:r>
            <a:rPr lang="en-US" sz="2500" b="1" i="1" kern="1200" dirty="0">
              <a:effectLst/>
              <a:latin typeface="Calibri" panose="020F0502020204030204" pitchFamily="34" charset="0"/>
              <a:ea typeface="Calibri" panose="020F0502020204030204" pitchFamily="34" charset="0"/>
              <a:cs typeface="Arial" panose="020B0604020202020204" pitchFamily="34" charset="0"/>
            </a:rPr>
            <a:t> </a:t>
          </a:r>
          <a:r>
            <a:rPr lang="en-US" sz="2500" kern="1200" dirty="0">
              <a:effectLst/>
              <a:latin typeface="Calibri" panose="020F0502020204030204" pitchFamily="34" charset="0"/>
              <a:ea typeface="Calibri" panose="020F0502020204030204" pitchFamily="34" charset="0"/>
              <a:cs typeface="Arial" panose="020B0604020202020204" pitchFamily="34" charset="0"/>
            </a:rPr>
            <a:t>o a traves de las </a:t>
          </a:r>
          <a:r>
            <a:rPr lang="en-US" sz="2500" kern="1200" dirty="0" err="1">
              <a:effectLst/>
              <a:latin typeface="Calibri" panose="020F0502020204030204" pitchFamily="34" charset="0"/>
              <a:ea typeface="Calibri" panose="020F0502020204030204" pitchFamily="34" charset="0"/>
              <a:cs typeface="Arial" panose="020B0604020202020204" pitchFamily="34" charset="0"/>
            </a:rPr>
            <a:t>fronteras</a:t>
          </a:r>
          <a:r>
            <a:rPr lang="en-US" sz="2500" kern="1200" dirty="0">
              <a:effectLst/>
              <a:latin typeface="Calibri" panose="020F0502020204030204" pitchFamily="34" charset="0"/>
              <a:ea typeface="Calibri" panose="020F0502020204030204" pitchFamily="34" charset="0"/>
              <a:cs typeface="Arial" panose="020B0604020202020204" pitchFamily="34" charset="0"/>
            </a:rPr>
            <a:t> a </a:t>
          </a:r>
          <a:r>
            <a:rPr lang="en-US" sz="2500" kern="1200" dirty="0" err="1">
              <a:effectLst/>
              <a:latin typeface="Calibri" panose="020F0502020204030204" pitchFamily="34" charset="0"/>
              <a:ea typeface="Calibri" panose="020F0502020204030204" pitchFamily="34" charset="0"/>
              <a:cs typeface="Arial" panose="020B0604020202020204" pitchFamily="34" charset="0"/>
            </a:rPr>
            <a:t>otro</a:t>
          </a:r>
          <a:r>
            <a:rPr lang="en-US" sz="2500" kern="1200" dirty="0">
              <a:effectLst/>
              <a:latin typeface="Calibri" panose="020F0502020204030204" pitchFamily="34" charset="0"/>
              <a:ea typeface="Calibri" panose="020F0502020204030204" pitchFamily="34" charset="0"/>
              <a:cs typeface="Arial" panose="020B0604020202020204" pitchFamily="34" charset="0"/>
            </a:rPr>
            <a:t> </a:t>
          </a:r>
          <a:r>
            <a:rPr lang="en-US" sz="2500" kern="1200" dirty="0" err="1">
              <a:effectLst/>
              <a:latin typeface="Calibri" panose="020F0502020204030204" pitchFamily="34" charset="0"/>
              <a:ea typeface="Calibri" panose="020F0502020204030204" pitchFamily="34" charset="0"/>
              <a:cs typeface="Arial" panose="020B0604020202020204" pitchFamily="34" charset="0"/>
            </a:rPr>
            <a:t>país</a:t>
          </a:r>
          <a:r>
            <a:rPr lang="en-US" sz="2500" kern="1200" dirty="0">
              <a:effectLst/>
              <a:latin typeface="Calibri" panose="020F0502020204030204" pitchFamily="34" charset="0"/>
              <a:ea typeface="Calibri" panose="020F0502020204030204" pitchFamily="34" charset="0"/>
              <a:cs typeface="Arial" panose="020B0604020202020204" pitchFamily="34" charset="0"/>
            </a:rPr>
            <a:t> (</a:t>
          </a:r>
          <a:r>
            <a:rPr lang="en-US" sz="2500" kern="1200" dirty="0" err="1">
              <a:effectLst/>
              <a:latin typeface="Calibri" panose="020F0502020204030204" pitchFamily="34" charset="0"/>
              <a:ea typeface="Calibri" panose="020F0502020204030204" pitchFamily="34" charset="0"/>
              <a:cs typeface="Arial" panose="020B0604020202020204" pitchFamily="34" charset="0"/>
            </a:rPr>
            <a:t>refugiados</a:t>
          </a:r>
          <a:r>
            <a:rPr lang="en-US" sz="2500" kern="1200" dirty="0">
              <a:effectLst/>
              <a:latin typeface="Calibri" panose="020F0502020204030204" pitchFamily="34" charset="0"/>
              <a:ea typeface="Calibri" panose="020F0502020204030204" pitchFamily="34" charset="0"/>
              <a:cs typeface="Arial" panose="020B0604020202020204" pitchFamily="34" charset="0"/>
            </a:rPr>
            <a:t> </a:t>
          </a:r>
          <a:r>
            <a:rPr lang="en-US" sz="2500" b="1" i="1" kern="12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a:t>
          </a:r>
          <a:r>
            <a:rPr lang="en-US" sz="2500" b="1" i="1" kern="1200" dirty="0" err="1">
              <a:effectLst/>
              <a:highlight>
                <a:srgbClr val="FFFF00"/>
              </a:highlight>
              <a:latin typeface="Calibri" panose="020F0502020204030204" pitchFamily="34" charset="0"/>
              <a:ea typeface="Calibri" panose="020F0502020204030204" pitchFamily="34" charset="0"/>
              <a:cs typeface="Arial" panose="020B0604020202020204" pitchFamily="34" charset="0"/>
            </a:rPr>
            <a:t>ejemplo</a:t>
          </a:r>
          <a:r>
            <a:rPr lang="en-US" sz="2500" b="1" i="1" kern="12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 regional)</a:t>
          </a:r>
          <a:r>
            <a:rPr lang="en-US" sz="2500" kern="1200" dirty="0">
              <a:effectLst/>
              <a:latin typeface="Calibri" panose="020F0502020204030204" pitchFamily="34" charset="0"/>
              <a:ea typeface="Calibri" panose="020F0502020204030204" pitchFamily="34" charset="0"/>
              <a:cs typeface="Arial" panose="020B0604020202020204" pitchFamily="34" charset="0"/>
            </a:rPr>
            <a:t>); </a:t>
          </a:r>
          <a:endParaRPr lang="en-US" sz="2500" kern="1200" dirty="0"/>
        </a:p>
      </dsp:txBody>
      <dsp:txXfrm>
        <a:off x="0" y="2926"/>
        <a:ext cx="8025746" cy="1996196"/>
      </dsp:txXfrm>
    </dsp:sp>
    <dsp:sp modelId="{0F742BBA-AE58-4E4B-9632-A9E4F2EB6B86}">
      <dsp:nvSpPr>
        <dsp:cNvPr id="0" name=""/>
        <dsp:cNvSpPr/>
      </dsp:nvSpPr>
      <dsp:spPr>
        <a:xfrm>
          <a:off x="0" y="1999123"/>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9366A-0007-4AD9-8243-9C5DB13CF315}">
      <dsp:nvSpPr>
        <dsp:cNvPr id="0" name=""/>
        <dsp:cNvSpPr/>
      </dsp:nvSpPr>
      <dsp:spPr>
        <a:xfrm>
          <a:off x="0" y="1999123"/>
          <a:ext cx="8025746" cy="199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err="1">
              <a:solidFill>
                <a:srgbClr val="0070C0"/>
              </a:solidFill>
              <a:latin typeface="Calibri" panose="020F0502020204030204" pitchFamily="34" charset="0"/>
              <a:ea typeface="Calibri" panose="020F0502020204030204" pitchFamily="34" charset="0"/>
              <a:cs typeface="Arial" panose="020B0604020202020204" pitchFamily="34" charset="0"/>
            </a:rPr>
            <a:t>Destruccion</a:t>
          </a:r>
          <a:r>
            <a:rPr lang="en-US" sz="2500" b="1" kern="1200" dirty="0">
              <a:solidFill>
                <a:srgbClr val="0070C0"/>
              </a:solidFill>
              <a:latin typeface="Calibri" panose="020F0502020204030204" pitchFamily="34" charset="0"/>
              <a:ea typeface="Calibri" panose="020F0502020204030204" pitchFamily="34" charset="0"/>
              <a:cs typeface="Arial" panose="020B0604020202020204" pitchFamily="34" charset="0"/>
            </a:rPr>
            <a:t> de </a:t>
          </a:r>
          <a:r>
            <a:rPr lang="en-US" sz="2500" b="1" kern="1200" dirty="0" err="1">
              <a:solidFill>
                <a:srgbClr val="0070C0"/>
              </a:solidFill>
              <a:latin typeface="Calibri" panose="020F0502020204030204" pitchFamily="34" charset="0"/>
              <a:ea typeface="Calibri" panose="020F0502020204030204" pitchFamily="34" charset="0"/>
              <a:cs typeface="Arial" panose="020B0604020202020204" pitchFamily="34" charset="0"/>
            </a:rPr>
            <a:t>hogares</a:t>
          </a:r>
          <a:r>
            <a:rPr lang="en-US" sz="2500" b="1" kern="1200" dirty="0">
              <a:solidFill>
                <a:srgbClr val="0070C0"/>
              </a:solidFill>
              <a:latin typeface="Calibri" panose="020F0502020204030204" pitchFamily="34" charset="0"/>
              <a:ea typeface="Calibri" panose="020F0502020204030204" pitchFamily="34" charset="0"/>
              <a:cs typeface="Arial" panose="020B0604020202020204" pitchFamily="34" charset="0"/>
            </a:rPr>
            <a:t> e </a:t>
          </a:r>
          <a:r>
            <a:rPr lang="en-US" sz="2500" b="1" kern="1200" dirty="0" err="1">
              <a:solidFill>
                <a:srgbClr val="0070C0"/>
              </a:solidFill>
              <a:latin typeface="Calibri" panose="020F0502020204030204" pitchFamily="34" charset="0"/>
              <a:ea typeface="Calibri" panose="020F0502020204030204" pitchFamily="34" charset="0"/>
              <a:cs typeface="Arial" panose="020B0604020202020204" pitchFamily="34" charset="0"/>
            </a:rPr>
            <a:t>infraestructura</a:t>
          </a:r>
          <a:r>
            <a:rPr lang="en-US" sz="2500" b="1" kern="12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a:t>
          </a:r>
          <a:r>
            <a:rPr lang="en-US" sz="2500" kern="12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en-US" sz="25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las </a:t>
          </a:r>
          <a:r>
            <a:rPr lang="en-US" sz="2500" kern="12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poblaciones</a:t>
          </a:r>
          <a:r>
            <a:rPr lang="en-US" sz="25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2500" kern="12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afectadas</a:t>
          </a:r>
          <a:r>
            <a:rPr lang="en-US" sz="25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2500" kern="12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pueden</a:t>
          </a:r>
          <a:r>
            <a:rPr lang="en-US" sz="25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2500" kern="12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perder</a:t>
          </a:r>
          <a:r>
            <a:rPr lang="en-US" sz="25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sus </a:t>
          </a:r>
          <a:r>
            <a:rPr lang="en-US" sz="2500" kern="12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hogares</a:t>
          </a:r>
          <a:r>
            <a:rPr lang="en-US" sz="25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y </a:t>
          </a:r>
          <a:r>
            <a:rPr lang="en-US" sz="2500" kern="12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pertenencias</a:t>
          </a:r>
          <a:r>
            <a:rPr lang="en-US" sz="25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y la </a:t>
          </a:r>
          <a:r>
            <a:rPr lang="en-US" sz="2500" kern="12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infraestructura</a:t>
          </a:r>
          <a:r>
            <a:rPr lang="en-US" sz="25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2500" kern="12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básica</a:t>
          </a:r>
          <a:r>
            <a:rPr lang="en-US" sz="25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2500" kern="12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como</a:t>
          </a:r>
          <a:r>
            <a:rPr lang="en-US" sz="25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2500" kern="12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el</a:t>
          </a:r>
          <a:r>
            <a:rPr lang="en-US" sz="25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2500" kern="12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agua</a:t>
          </a:r>
          <a:r>
            <a:rPr lang="en-US" sz="25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y </a:t>
          </a:r>
          <a:r>
            <a:rPr lang="en-US" sz="2500" kern="12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el</a:t>
          </a:r>
          <a:r>
            <a:rPr lang="en-US" sz="25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2500" kern="12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saneamiento</a:t>
          </a:r>
          <a:r>
            <a:rPr lang="en-US" sz="25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2500" kern="12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pueden</a:t>
          </a:r>
          <a:r>
            <a:rPr lang="en-US" sz="25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2500" kern="12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quedar</a:t>
          </a:r>
          <a:r>
            <a:rPr lang="en-US" sz="25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2500" kern="12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destruídas</a:t>
          </a:r>
          <a:r>
            <a:rPr lang="en-US" sz="25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2500" b="1" i="1" kern="1200" dirty="0">
              <a:highlight>
                <a:srgbClr val="FFFF00"/>
              </a:highlight>
              <a:latin typeface="Calibri" panose="020F0502020204030204" pitchFamily="34" charset="0"/>
              <a:ea typeface="Calibri" panose="020F0502020204030204" pitchFamily="34" charset="0"/>
              <a:cs typeface="Arial" panose="020B0604020202020204" pitchFamily="34" charset="0"/>
            </a:rPr>
            <a:t>(</a:t>
          </a:r>
          <a:r>
            <a:rPr lang="en-US" sz="2500" b="1" i="1" kern="1200" dirty="0" err="1">
              <a:highlight>
                <a:srgbClr val="FFFF00"/>
              </a:highlight>
              <a:latin typeface="Calibri" panose="020F0502020204030204" pitchFamily="34" charset="0"/>
              <a:ea typeface="Calibri" panose="020F0502020204030204" pitchFamily="34" charset="0"/>
              <a:cs typeface="Arial" panose="020B0604020202020204" pitchFamily="34" charset="0"/>
            </a:rPr>
            <a:t>ejemplo</a:t>
          </a:r>
          <a:r>
            <a:rPr lang="en-US" sz="2500" b="1" i="1" kern="1200" dirty="0">
              <a:highlight>
                <a:srgbClr val="FFFF00"/>
              </a:highlight>
              <a:latin typeface="Calibri" panose="020F0502020204030204" pitchFamily="34" charset="0"/>
              <a:ea typeface="Calibri" panose="020F0502020204030204" pitchFamily="34" charset="0"/>
              <a:cs typeface="Arial" panose="020B0604020202020204" pitchFamily="34" charset="0"/>
            </a:rPr>
            <a:t> de </a:t>
          </a:r>
          <a:r>
            <a:rPr lang="en-US" sz="2500" b="1" i="1" kern="1200" dirty="0" err="1">
              <a:highlight>
                <a:srgbClr val="FFFF00"/>
              </a:highlight>
              <a:latin typeface="Calibri" panose="020F0502020204030204" pitchFamily="34" charset="0"/>
              <a:ea typeface="Calibri" panose="020F0502020204030204" pitchFamily="34" charset="0"/>
              <a:cs typeface="Arial" panose="020B0604020202020204" pitchFamily="34" charset="0"/>
            </a:rPr>
            <a:t>una</a:t>
          </a:r>
          <a:r>
            <a:rPr lang="en-US" sz="2500" b="1" i="1" kern="1200" dirty="0">
              <a:highlight>
                <a:srgbClr val="FFFF00"/>
              </a:highlight>
              <a:latin typeface="Calibri" panose="020F0502020204030204" pitchFamily="34" charset="0"/>
              <a:ea typeface="Calibri" panose="020F0502020204030204" pitchFamily="34" charset="0"/>
              <a:cs typeface="Arial" panose="020B0604020202020204" pitchFamily="34" charset="0"/>
            </a:rPr>
            <a:t> </a:t>
          </a:r>
          <a:r>
            <a:rPr lang="en-US" sz="2500" b="1" i="1" kern="1200" dirty="0" err="1">
              <a:highlight>
                <a:srgbClr val="FFFF00"/>
              </a:highlight>
              <a:latin typeface="Calibri" panose="020F0502020204030204" pitchFamily="34" charset="0"/>
              <a:ea typeface="Calibri" panose="020F0502020204030204" pitchFamily="34" charset="0"/>
              <a:cs typeface="Arial" panose="020B0604020202020204" pitchFamily="34" charset="0"/>
            </a:rPr>
            <a:t>situación</a:t>
          </a:r>
          <a:r>
            <a:rPr lang="en-US" sz="2500" b="1" i="1" kern="1200" dirty="0">
              <a:highlight>
                <a:srgbClr val="FFFF00"/>
              </a:highlight>
              <a:latin typeface="Calibri" panose="020F0502020204030204" pitchFamily="34" charset="0"/>
              <a:ea typeface="Calibri" panose="020F0502020204030204" pitchFamily="34" charset="0"/>
              <a:cs typeface="Arial" panose="020B0604020202020204" pitchFamily="34" charset="0"/>
            </a:rPr>
            <a:t>) </a:t>
          </a:r>
          <a:endParaRPr lang="en-US" sz="2500" b="1" i="1" kern="1200" dirty="0">
            <a:highlight>
              <a:srgbClr val="FFFF00"/>
            </a:highlight>
          </a:endParaRPr>
        </a:p>
      </dsp:txBody>
      <dsp:txXfrm>
        <a:off x="0" y="1999123"/>
        <a:ext cx="8025746" cy="1996196"/>
      </dsp:txXfrm>
    </dsp:sp>
    <dsp:sp modelId="{76737A0E-EF86-4A47-94C5-BD99E168152F}">
      <dsp:nvSpPr>
        <dsp:cNvPr id="0" name=""/>
        <dsp:cNvSpPr/>
      </dsp:nvSpPr>
      <dsp:spPr>
        <a:xfrm>
          <a:off x="0" y="3995319"/>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BB1FE-0434-4CE7-9276-F234EBFBB634}">
      <dsp:nvSpPr>
        <dsp:cNvPr id="0" name=""/>
        <dsp:cNvSpPr/>
      </dsp:nvSpPr>
      <dsp:spPr>
        <a:xfrm>
          <a:off x="0" y="3995319"/>
          <a:ext cx="8025746" cy="199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err="1">
              <a:solidFill>
                <a:srgbClr val="0070C0"/>
              </a:solidFill>
              <a:effectLst/>
              <a:latin typeface="Calibri" panose="020F0502020204030204" pitchFamily="34" charset="0"/>
              <a:ea typeface="Calibri" panose="020F0502020204030204" pitchFamily="34" charset="0"/>
              <a:cs typeface="Arial" panose="020B0604020202020204" pitchFamily="34" charset="0"/>
            </a:rPr>
            <a:t>Ruptura</a:t>
          </a:r>
          <a:r>
            <a:rPr lang="en-US" sz="2500" b="1" kern="12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 de las redes </a:t>
          </a:r>
          <a:r>
            <a:rPr lang="en-US" sz="2500" b="1" kern="1200" dirty="0" err="1">
              <a:solidFill>
                <a:srgbClr val="0070C0"/>
              </a:solidFill>
              <a:effectLst/>
              <a:latin typeface="Calibri" panose="020F0502020204030204" pitchFamily="34" charset="0"/>
              <a:ea typeface="Calibri" panose="020F0502020204030204" pitchFamily="34" charset="0"/>
              <a:cs typeface="Arial" panose="020B0604020202020204" pitchFamily="34" charset="0"/>
            </a:rPr>
            <a:t>sociales</a:t>
          </a:r>
          <a:r>
            <a:rPr lang="en-US" sz="2500" b="1" kern="1200" dirty="0">
              <a:solidFill>
                <a:srgbClr val="0070C0"/>
              </a:solidFill>
              <a:latin typeface="Calibri" panose="020F0502020204030204" pitchFamily="34" charset="0"/>
              <a:ea typeface="Calibri" panose="020F0502020204030204" pitchFamily="34" charset="0"/>
              <a:cs typeface="Arial" panose="020B0604020202020204" pitchFamily="34" charset="0"/>
            </a:rPr>
            <a:t>: </a:t>
          </a:r>
          <a:r>
            <a:rPr lang="en-US" sz="2500" kern="1200" dirty="0" err="1">
              <a:latin typeface="Calibri" panose="020F0502020204030204" pitchFamily="34" charset="0"/>
              <a:ea typeface="Calibri" panose="020F0502020204030204" pitchFamily="34" charset="0"/>
              <a:cs typeface="Arial" panose="020B0604020202020204" pitchFamily="34" charset="0"/>
            </a:rPr>
            <a:t>cuando</a:t>
          </a:r>
          <a:r>
            <a:rPr lang="en-US" sz="2500" kern="1200" dirty="0">
              <a:latin typeface="Calibri" panose="020F0502020204030204" pitchFamily="34" charset="0"/>
              <a:ea typeface="Calibri" panose="020F0502020204030204" pitchFamily="34" charset="0"/>
              <a:cs typeface="Arial" panose="020B0604020202020204" pitchFamily="34" charset="0"/>
            </a:rPr>
            <a:t> las personas se </a:t>
          </a:r>
          <a:r>
            <a:rPr lang="en-US" sz="2500" kern="1200" dirty="0" err="1">
              <a:latin typeface="Calibri" panose="020F0502020204030204" pitchFamily="34" charset="0"/>
              <a:ea typeface="Calibri" panose="020F0502020204030204" pitchFamily="34" charset="0"/>
              <a:cs typeface="Arial" panose="020B0604020202020204" pitchFamily="34" charset="0"/>
            </a:rPr>
            <a:t>desplazan</a:t>
          </a:r>
          <a:r>
            <a:rPr lang="en-US" sz="2500" kern="1200" dirty="0">
              <a:latin typeface="Calibri" panose="020F0502020204030204" pitchFamily="34" charset="0"/>
              <a:ea typeface="Calibri" panose="020F0502020204030204" pitchFamily="34" charset="0"/>
              <a:cs typeface="Arial" panose="020B0604020202020204" pitchFamily="34" charset="0"/>
            </a:rPr>
            <a:t> y </a:t>
          </a:r>
          <a:r>
            <a:rPr lang="en-US" sz="2500" kern="1200" dirty="0" err="1">
              <a:latin typeface="Calibri" panose="020F0502020204030204" pitchFamily="34" charset="0"/>
              <a:ea typeface="Calibri" panose="020F0502020204030204" pitchFamily="34" charset="0"/>
              <a:cs typeface="Arial" panose="020B0604020202020204" pitchFamily="34" charset="0"/>
            </a:rPr>
            <a:t>separan</a:t>
          </a:r>
          <a:r>
            <a:rPr lang="en-US" sz="2500" kern="1200" dirty="0">
              <a:latin typeface="Calibri" panose="020F0502020204030204" pitchFamily="34" charset="0"/>
              <a:ea typeface="Calibri" panose="020F0502020204030204" pitchFamily="34" charset="0"/>
              <a:cs typeface="Arial" panose="020B0604020202020204" pitchFamily="34" charset="0"/>
            </a:rPr>
            <a:t> </a:t>
          </a:r>
          <a:r>
            <a:rPr lang="en-US" sz="2500" kern="1200" dirty="0" err="1">
              <a:latin typeface="Calibri" panose="020F0502020204030204" pitchFamily="34" charset="0"/>
              <a:ea typeface="Calibri" panose="020F0502020204030204" pitchFamily="34" charset="0"/>
              <a:cs typeface="Arial" panose="020B0604020202020204" pitchFamily="34" charset="0"/>
            </a:rPr>
            <a:t>por</a:t>
          </a:r>
          <a:r>
            <a:rPr lang="en-US" sz="2500" kern="1200" dirty="0">
              <a:latin typeface="Calibri" panose="020F0502020204030204" pitchFamily="34" charset="0"/>
              <a:ea typeface="Calibri" panose="020F0502020204030204" pitchFamily="34" charset="0"/>
              <a:cs typeface="Arial" panose="020B0604020202020204" pitchFamily="34" charset="0"/>
            </a:rPr>
            <a:t> un </a:t>
          </a:r>
          <a:r>
            <a:rPr lang="en-US" sz="2500" kern="1200" dirty="0" err="1">
              <a:latin typeface="Calibri" panose="020F0502020204030204" pitchFamily="34" charset="0"/>
              <a:ea typeface="Calibri" panose="020F0502020204030204" pitchFamily="34" charset="0"/>
              <a:cs typeface="Arial" panose="020B0604020202020204" pitchFamily="34" charset="0"/>
            </a:rPr>
            <a:t>conflicto</a:t>
          </a:r>
          <a:r>
            <a:rPr lang="en-US" sz="2500" kern="1200" dirty="0">
              <a:latin typeface="Calibri" panose="020F0502020204030204" pitchFamily="34" charset="0"/>
              <a:ea typeface="Calibri" panose="020F0502020204030204" pitchFamily="34" charset="0"/>
              <a:cs typeface="Arial" panose="020B0604020202020204" pitchFamily="34" charset="0"/>
            </a:rPr>
            <a:t>, las redes </a:t>
          </a:r>
          <a:r>
            <a:rPr lang="en-US" sz="2500" kern="1200" dirty="0" err="1">
              <a:latin typeface="Calibri" panose="020F0502020204030204" pitchFamily="34" charset="0"/>
              <a:ea typeface="Calibri" panose="020F0502020204030204" pitchFamily="34" charset="0"/>
              <a:cs typeface="Arial" panose="020B0604020202020204" pitchFamily="34" charset="0"/>
            </a:rPr>
            <a:t>sociales</a:t>
          </a:r>
          <a:r>
            <a:rPr lang="en-US" sz="2500" kern="1200" dirty="0">
              <a:latin typeface="Calibri" panose="020F0502020204030204" pitchFamily="34" charset="0"/>
              <a:ea typeface="Calibri" panose="020F0502020204030204" pitchFamily="34" charset="0"/>
              <a:cs typeface="Arial" panose="020B0604020202020204" pitchFamily="34" charset="0"/>
            </a:rPr>
            <a:t> de </a:t>
          </a:r>
          <a:r>
            <a:rPr lang="en-US" sz="2500" kern="1200" dirty="0" err="1">
              <a:latin typeface="Calibri" panose="020F0502020204030204" pitchFamily="34" charset="0"/>
              <a:ea typeface="Calibri" panose="020F0502020204030204" pitchFamily="34" charset="0"/>
              <a:cs typeface="Arial" panose="020B0604020202020204" pitchFamily="34" charset="0"/>
            </a:rPr>
            <a:t>apoyo</a:t>
          </a:r>
          <a:r>
            <a:rPr lang="en-US" sz="2500" kern="1200" dirty="0">
              <a:latin typeface="Calibri" panose="020F0502020204030204" pitchFamily="34" charset="0"/>
              <a:ea typeface="Calibri" panose="020F0502020204030204" pitchFamily="34" charset="0"/>
              <a:cs typeface="Arial" panose="020B0604020202020204" pitchFamily="34" charset="0"/>
            </a:rPr>
            <a:t> </a:t>
          </a:r>
          <a:r>
            <a:rPr lang="en-US" sz="2500" b="1" i="1" kern="1200" dirty="0">
              <a:highlight>
                <a:srgbClr val="FFFF00"/>
              </a:highlight>
              <a:latin typeface="Calibri" panose="020F0502020204030204" pitchFamily="34" charset="0"/>
              <a:ea typeface="Calibri" panose="020F0502020204030204" pitchFamily="34" charset="0"/>
              <a:cs typeface="Arial" panose="020B0604020202020204" pitchFamily="34" charset="0"/>
            </a:rPr>
            <a:t>(</a:t>
          </a:r>
          <a:r>
            <a:rPr lang="en-US" sz="2500" b="1" i="1" kern="1200" dirty="0" err="1">
              <a:highlight>
                <a:srgbClr val="FFFF00"/>
              </a:highlight>
              <a:latin typeface="Calibri" panose="020F0502020204030204" pitchFamily="34" charset="0"/>
              <a:ea typeface="Calibri" panose="020F0502020204030204" pitchFamily="34" charset="0"/>
              <a:cs typeface="Arial" panose="020B0604020202020204" pitchFamily="34" charset="0"/>
            </a:rPr>
            <a:t>ejemplo</a:t>
          </a:r>
          <a:r>
            <a:rPr lang="en-US" sz="2500" b="1" i="1" kern="1200" dirty="0">
              <a:highlight>
                <a:srgbClr val="FFFF00"/>
              </a:highlight>
              <a:latin typeface="Calibri" panose="020F0502020204030204" pitchFamily="34" charset="0"/>
              <a:ea typeface="Calibri" panose="020F0502020204030204" pitchFamily="34" charset="0"/>
              <a:cs typeface="Arial" panose="020B0604020202020204" pitchFamily="34" charset="0"/>
            </a:rPr>
            <a:t> de red social: Iglesias, </a:t>
          </a:r>
          <a:r>
            <a:rPr lang="en-US" sz="2500" b="1" i="1" kern="1200" dirty="0" err="1">
              <a:highlight>
                <a:srgbClr val="FFFF00"/>
              </a:highlight>
              <a:latin typeface="Calibri" panose="020F0502020204030204" pitchFamily="34" charset="0"/>
              <a:ea typeface="Calibri" panose="020F0502020204030204" pitchFamily="34" charset="0"/>
              <a:cs typeface="Arial" panose="020B0604020202020204" pitchFamily="34" charset="0"/>
            </a:rPr>
            <a:t>templos</a:t>
          </a:r>
          <a:r>
            <a:rPr lang="en-US" sz="2500" b="1" i="1" kern="1200" dirty="0">
              <a:highlight>
                <a:srgbClr val="FFFF00"/>
              </a:highlight>
              <a:latin typeface="Calibri" panose="020F0502020204030204" pitchFamily="34" charset="0"/>
              <a:ea typeface="Calibri" panose="020F0502020204030204" pitchFamily="34" charset="0"/>
              <a:cs typeface="Arial" panose="020B0604020202020204" pitchFamily="34" charset="0"/>
            </a:rPr>
            <a:t>) </a:t>
          </a:r>
          <a:r>
            <a:rPr lang="en-US" sz="2500" kern="1200" dirty="0" err="1">
              <a:latin typeface="Calibri" panose="020F0502020204030204" pitchFamily="34" charset="0"/>
              <a:ea typeface="Calibri" panose="020F0502020204030204" pitchFamily="34" charset="0"/>
              <a:cs typeface="Arial" panose="020B0604020202020204" pitchFamily="34" charset="0"/>
            </a:rPr>
            <a:t>pueden</a:t>
          </a:r>
          <a:r>
            <a:rPr lang="en-US" sz="2500" kern="1200" dirty="0">
              <a:latin typeface="Calibri" panose="020F0502020204030204" pitchFamily="34" charset="0"/>
              <a:ea typeface="Calibri" panose="020F0502020204030204" pitchFamily="34" charset="0"/>
              <a:cs typeface="Arial" panose="020B0604020202020204" pitchFamily="34" charset="0"/>
            </a:rPr>
            <a:t> </a:t>
          </a:r>
          <a:r>
            <a:rPr lang="en-US" sz="2500" kern="1200" dirty="0" err="1">
              <a:latin typeface="Calibri" panose="020F0502020204030204" pitchFamily="34" charset="0"/>
              <a:ea typeface="Calibri" panose="020F0502020204030204" pitchFamily="34" charset="0"/>
              <a:cs typeface="Arial" panose="020B0604020202020204" pitchFamily="34" charset="0"/>
            </a:rPr>
            <a:t>romperse</a:t>
          </a:r>
          <a:r>
            <a:rPr lang="en-US" sz="2500" kern="1200" dirty="0">
              <a:latin typeface="Calibri" panose="020F0502020204030204" pitchFamily="34" charset="0"/>
              <a:ea typeface="Calibri" panose="020F0502020204030204" pitchFamily="34" charset="0"/>
              <a:cs typeface="Arial" panose="020B0604020202020204" pitchFamily="34" charset="0"/>
            </a:rPr>
            <a:t> y las </a:t>
          </a:r>
          <a:r>
            <a:rPr lang="en-US" sz="2500" kern="1200" dirty="0" err="1">
              <a:latin typeface="Calibri" panose="020F0502020204030204" pitchFamily="34" charset="0"/>
              <a:ea typeface="Calibri" panose="020F0502020204030204" pitchFamily="34" charset="0"/>
              <a:cs typeface="Arial" panose="020B0604020202020204" pitchFamily="34" charset="0"/>
            </a:rPr>
            <a:t>familias</a:t>
          </a:r>
          <a:r>
            <a:rPr lang="en-US" sz="2500" kern="1200" dirty="0">
              <a:latin typeface="Calibri" panose="020F0502020204030204" pitchFamily="34" charset="0"/>
              <a:ea typeface="Calibri" panose="020F0502020204030204" pitchFamily="34" charset="0"/>
              <a:cs typeface="Arial" panose="020B0604020202020204" pitchFamily="34" charset="0"/>
            </a:rPr>
            <a:t> y sus </a:t>
          </a:r>
          <a:r>
            <a:rPr lang="en-US" sz="2500" kern="1200" dirty="0" err="1">
              <a:latin typeface="Calibri" panose="020F0502020204030204" pitchFamily="34" charset="0"/>
              <a:ea typeface="Calibri" panose="020F0502020204030204" pitchFamily="34" charset="0"/>
              <a:cs typeface="Arial" panose="020B0604020202020204" pitchFamily="34" charset="0"/>
            </a:rPr>
            <a:t>miembros</a:t>
          </a:r>
          <a:r>
            <a:rPr lang="en-US" sz="2500" kern="1200" dirty="0">
              <a:latin typeface="Calibri" panose="020F0502020204030204" pitchFamily="34" charset="0"/>
              <a:ea typeface="Calibri" panose="020F0502020204030204" pitchFamily="34" charset="0"/>
              <a:cs typeface="Arial" panose="020B0604020202020204" pitchFamily="34" charset="0"/>
            </a:rPr>
            <a:t> </a:t>
          </a:r>
          <a:r>
            <a:rPr lang="en-US" sz="2500" kern="1200" dirty="0" err="1">
              <a:latin typeface="Calibri" panose="020F0502020204030204" pitchFamily="34" charset="0"/>
              <a:ea typeface="Calibri" panose="020F0502020204030204" pitchFamily="34" charset="0"/>
              <a:cs typeface="Arial" panose="020B0604020202020204" pitchFamily="34" charset="0"/>
            </a:rPr>
            <a:t>quedar</a:t>
          </a:r>
          <a:r>
            <a:rPr lang="en-US" sz="2500" kern="1200" dirty="0">
              <a:latin typeface="Calibri" panose="020F0502020204030204" pitchFamily="34" charset="0"/>
              <a:ea typeface="Calibri" panose="020F0502020204030204" pitchFamily="34" charset="0"/>
              <a:cs typeface="Arial" panose="020B0604020202020204" pitchFamily="34" charset="0"/>
            </a:rPr>
            <a:t> </a:t>
          </a:r>
          <a:r>
            <a:rPr lang="en-US" sz="2500" kern="1200" dirty="0" err="1">
              <a:latin typeface="Calibri" panose="020F0502020204030204" pitchFamily="34" charset="0"/>
              <a:ea typeface="Calibri" panose="020F0502020204030204" pitchFamily="34" charset="0"/>
              <a:cs typeface="Arial" panose="020B0604020202020204" pitchFamily="34" charset="0"/>
            </a:rPr>
            <a:t>separados</a:t>
          </a:r>
          <a:r>
            <a:rPr lang="en-US" sz="2500" kern="1200" dirty="0">
              <a:latin typeface="Calibri" panose="020F0502020204030204" pitchFamily="34" charset="0"/>
              <a:ea typeface="Calibri" panose="020F0502020204030204" pitchFamily="34" charset="0"/>
              <a:cs typeface="Arial" panose="020B0604020202020204" pitchFamily="34" charset="0"/>
            </a:rPr>
            <a:t> </a:t>
          </a:r>
          <a:endParaRPr lang="en-US" sz="2500" kern="1200" dirty="0"/>
        </a:p>
      </dsp:txBody>
      <dsp:txXfrm>
        <a:off x="0" y="3995319"/>
        <a:ext cx="8025746" cy="19961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EF9CE-5F90-4445-A1AA-11D2C8E1415F}">
      <dsp:nvSpPr>
        <dsp:cNvPr id="0" name=""/>
        <dsp:cNvSpPr/>
      </dsp:nvSpPr>
      <dsp:spPr>
        <a:xfrm>
          <a:off x="0" y="246"/>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A0DC15-22D1-4C61-928E-41086480B8E4}">
      <dsp:nvSpPr>
        <dsp:cNvPr id="0" name=""/>
        <dsp:cNvSpPr/>
      </dsp:nvSpPr>
      <dsp:spPr>
        <a:xfrm>
          <a:off x="0" y="246"/>
          <a:ext cx="8017908" cy="2003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dirty="0" err="1">
              <a:solidFill>
                <a:srgbClr val="0070C0"/>
              </a:solidFill>
              <a:effectLst/>
              <a:latin typeface="Calibri" panose="020F0502020204030204" pitchFamily="34" charset="0"/>
              <a:ea typeface="Calibri" panose="020F0502020204030204" pitchFamily="34" charset="0"/>
              <a:cs typeface="Arial" panose="020B0604020202020204" pitchFamily="34" charset="0"/>
            </a:rPr>
            <a:t>Interrupción</a:t>
          </a:r>
          <a:r>
            <a:rPr lang="en-GB" sz="2400" b="1" kern="12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 de </a:t>
          </a:r>
          <a:r>
            <a:rPr lang="en-GB" sz="2400" b="1" kern="1200" dirty="0" err="1">
              <a:solidFill>
                <a:srgbClr val="0070C0"/>
              </a:solidFill>
              <a:effectLst/>
              <a:latin typeface="Calibri" panose="020F0502020204030204" pitchFamily="34" charset="0"/>
              <a:ea typeface="Calibri" panose="020F0502020204030204" pitchFamily="34" charset="0"/>
              <a:cs typeface="Arial" panose="020B0604020202020204" pitchFamily="34" charset="0"/>
            </a:rPr>
            <a:t>servicios</a:t>
          </a:r>
          <a:r>
            <a:rPr lang="en-GB" sz="2400" b="1" kern="12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en-GB" sz="2400" kern="1200" dirty="0">
              <a:effectLst/>
              <a:latin typeface="Calibri" panose="020F0502020204030204" pitchFamily="34" charset="0"/>
              <a:ea typeface="Calibri" panose="020F0502020204030204" pitchFamily="34" charset="0"/>
              <a:cs typeface="Arial" panose="020B0604020202020204" pitchFamily="34" charset="0"/>
            </a:rPr>
            <a:t>Los </a:t>
          </a:r>
          <a:r>
            <a:rPr lang="en-GB" sz="2400" kern="1200" dirty="0" err="1">
              <a:effectLst/>
              <a:latin typeface="Calibri" panose="020F0502020204030204" pitchFamily="34" charset="0"/>
              <a:ea typeface="Calibri" panose="020F0502020204030204" pitchFamily="34" charset="0"/>
              <a:cs typeface="Arial" panose="020B0604020202020204" pitchFamily="34" charset="0"/>
            </a:rPr>
            <a:t>sistemas</a:t>
          </a:r>
          <a:r>
            <a:rPr lang="en-GB" sz="2400" kern="1200" dirty="0">
              <a:effectLst/>
              <a:latin typeface="Calibri" panose="020F0502020204030204" pitchFamily="34" charset="0"/>
              <a:ea typeface="Calibri" panose="020F0502020204030204" pitchFamily="34" charset="0"/>
              <a:cs typeface="Arial" panose="020B0604020202020204" pitchFamily="34" charset="0"/>
            </a:rPr>
            <a:t> de </a:t>
          </a:r>
          <a:r>
            <a:rPr lang="en-GB" sz="2400" kern="1200" dirty="0" err="1">
              <a:effectLst/>
              <a:latin typeface="Calibri" panose="020F0502020204030204" pitchFamily="34" charset="0"/>
              <a:ea typeface="Calibri" panose="020F0502020204030204" pitchFamily="34" charset="0"/>
              <a:cs typeface="Arial" panose="020B0604020202020204" pitchFamily="34" charset="0"/>
            </a:rPr>
            <a:t>servicios</a:t>
          </a:r>
          <a:r>
            <a:rPr lang="en-GB" sz="2400" kern="1200" dirty="0">
              <a:effectLst/>
              <a:latin typeface="Calibri" panose="020F0502020204030204" pitchFamily="34" charset="0"/>
              <a:ea typeface="Calibri" panose="020F0502020204030204" pitchFamily="34" charset="0"/>
              <a:cs typeface="Arial" panose="020B0604020202020204" pitchFamily="34" charset="0"/>
            </a:rPr>
            <a:t> </a:t>
          </a:r>
          <a:r>
            <a:rPr lang="en-GB" sz="2400" kern="1200" dirty="0" err="1">
              <a:effectLst/>
              <a:latin typeface="Calibri" panose="020F0502020204030204" pitchFamily="34" charset="0"/>
              <a:ea typeface="Calibri" panose="020F0502020204030204" pitchFamily="34" charset="0"/>
              <a:cs typeface="Arial" panose="020B0604020202020204" pitchFamily="34" charset="0"/>
            </a:rPr>
            <a:t>básicos</a:t>
          </a:r>
          <a:r>
            <a:rPr lang="en-GB" sz="2400" kern="1200" dirty="0">
              <a:effectLst/>
              <a:latin typeface="Calibri" panose="020F0502020204030204" pitchFamily="34" charset="0"/>
              <a:ea typeface="Calibri" panose="020F0502020204030204" pitchFamily="34" charset="0"/>
              <a:cs typeface="Arial" panose="020B0604020202020204" pitchFamily="34" charset="0"/>
            </a:rPr>
            <a:t>, </a:t>
          </a:r>
          <a:r>
            <a:rPr lang="en-GB" sz="2400" kern="1200" dirty="0" err="1">
              <a:effectLst/>
              <a:latin typeface="Calibri" panose="020F0502020204030204" pitchFamily="34" charset="0"/>
              <a:ea typeface="Calibri" panose="020F0502020204030204" pitchFamily="34" charset="0"/>
              <a:cs typeface="Arial" panose="020B0604020202020204" pitchFamily="34" charset="0"/>
            </a:rPr>
            <a:t>como</a:t>
          </a:r>
          <a:r>
            <a:rPr lang="en-GB" sz="2400" kern="1200" dirty="0">
              <a:effectLst/>
              <a:latin typeface="Calibri" panose="020F0502020204030204" pitchFamily="34" charset="0"/>
              <a:ea typeface="Calibri" panose="020F0502020204030204" pitchFamily="34" charset="0"/>
              <a:cs typeface="Arial" panose="020B0604020202020204" pitchFamily="34" charset="0"/>
            </a:rPr>
            <a:t> </a:t>
          </a:r>
          <a:r>
            <a:rPr lang="en-GB" sz="2400" kern="1200" dirty="0" err="1">
              <a:effectLst/>
              <a:latin typeface="Calibri" panose="020F0502020204030204" pitchFamily="34" charset="0"/>
              <a:ea typeface="Calibri" panose="020F0502020204030204" pitchFamily="34" charset="0"/>
              <a:cs typeface="Arial" panose="020B0604020202020204" pitchFamily="34" charset="0"/>
            </a:rPr>
            <a:t>los</a:t>
          </a:r>
          <a:r>
            <a:rPr lang="en-GB" sz="2400" kern="1200" dirty="0">
              <a:effectLst/>
              <a:latin typeface="Calibri" panose="020F0502020204030204" pitchFamily="34" charset="0"/>
              <a:ea typeface="Calibri" panose="020F0502020204030204" pitchFamily="34" charset="0"/>
              <a:cs typeface="Arial" panose="020B0604020202020204" pitchFamily="34" charset="0"/>
            </a:rPr>
            <a:t> de </a:t>
          </a:r>
          <a:r>
            <a:rPr lang="en-GB" sz="2400" kern="1200" dirty="0" err="1">
              <a:effectLst/>
              <a:latin typeface="Calibri" panose="020F0502020204030204" pitchFamily="34" charset="0"/>
              <a:ea typeface="Calibri" panose="020F0502020204030204" pitchFamily="34" charset="0"/>
              <a:cs typeface="Arial" panose="020B0604020202020204" pitchFamily="34" charset="0"/>
            </a:rPr>
            <a:t>salud</a:t>
          </a:r>
          <a:r>
            <a:rPr lang="en-GB" sz="2400" kern="1200" dirty="0">
              <a:effectLst/>
              <a:latin typeface="Calibri" panose="020F0502020204030204" pitchFamily="34" charset="0"/>
              <a:ea typeface="Calibri" panose="020F0502020204030204" pitchFamily="34" charset="0"/>
              <a:cs typeface="Arial" panose="020B0604020202020204" pitchFamily="34" charset="0"/>
            </a:rPr>
            <a:t>, </a:t>
          </a:r>
          <a:r>
            <a:rPr lang="en-GB" sz="2400" kern="1200" dirty="0" err="1">
              <a:effectLst/>
              <a:latin typeface="Calibri" panose="020F0502020204030204" pitchFamily="34" charset="0"/>
              <a:ea typeface="Calibri" panose="020F0502020204030204" pitchFamily="34" charset="0"/>
              <a:cs typeface="Arial" panose="020B0604020202020204" pitchFamily="34" charset="0"/>
            </a:rPr>
            <a:t>educación</a:t>
          </a:r>
          <a:r>
            <a:rPr lang="en-GB" sz="2400" kern="1200" dirty="0">
              <a:effectLst/>
              <a:latin typeface="Calibri" panose="020F0502020204030204" pitchFamily="34" charset="0"/>
              <a:ea typeface="Calibri" panose="020F0502020204030204" pitchFamily="34" charset="0"/>
              <a:cs typeface="Arial" panose="020B0604020202020204" pitchFamily="34" charset="0"/>
            </a:rPr>
            <a:t>, </a:t>
          </a:r>
          <a:r>
            <a:rPr lang="en-GB" sz="2400" kern="1200" dirty="0" err="1">
              <a:effectLst/>
              <a:latin typeface="Calibri" panose="020F0502020204030204" pitchFamily="34" charset="0"/>
              <a:ea typeface="Calibri" panose="020F0502020204030204" pitchFamily="34" charset="0"/>
              <a:cs typeface="Arial" panose="020B0604020202020204" pitchFamily="34" charset="0"/>
            </a:rPr>
            <a:t>protección</a:t>
          </a:r>
          <a:r>
            <a:rPr lang="en-GB" sz="2400" kern="1200" dirty="0">
              <a:effectLst/>
              <a:latin typeface="Calibri" panose="020F0502020204030204" pitchFamily="34" charset="0"/>
              <a:ea typeface="Calibri" panose="020F0502020204030204" pitchFamily="34" charset="0"/>
              <a:cs typeface="Arial" panose="020B0604020202020204" pitchFamily="34" charset="0"/>
            </a:rPr>
            <a:t> </a:t>
          </a:r>
          <a:r>
            <a:rPr lang="en-GB" sz="2400" b="1" i="1" kern="12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a:t>
          </a:r>
          <a:r>
            <a:rPr lang="en-GB" sz="2400" b="1" i="1" kern="1200" dirty="0" err="1">
              <a:effectLst/>
              <a:highlight>
                <a:srgbClr val="FFFF00"/>
              </a:highlight>
              <a:latin typeface="Calibri" panose="020F0502020204030204" pitchFamily="34" charset="0"/>
              <a:ea typeface="Calibri" panose="020F0502020204030204" pitchFamily="34" charset="0"/>
              <a:cs typeface="Arial" panose="020B0604020202020204" pitchFamily="34" charset="0"/>
            </a:rPr>
            <a:t>por</a:t>
          </a:r>
          <a:r>
            <a:rPr lang="en-GB" sz="2400" b="1" i="1" kern="12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 </a:t>
          </a:r>
          <a:r>
            <a:rPr lang="en-GB" sz="2400" b="1" i="1" kern="1200" dirty="0" err="1">
              <a:effectLst/>
              <a:highlight>
                <a:srgbClr val="FFFF00"/>
              </a:highlight>
              <a:latin typeface="Calibri" panose="020F0502020204030204" pitchFamily="34" charset="0"/>
              <a:ea typeface="Calibri" panose="020F0502020204030204" pitchFamily="34" charset="0"/>
              <a:cs typeface="Arial" panose="020B0604020202020204" pitchFamily="34" charset="0"/>
            </a:rPr>
            <a:t>ejemplo</a:t>
          </a:r>
          <a:r>
            <a:rPr lang="en-GB" sz="2400" b="1" i="1" kern="12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 xxx.) </a:t>
          </a:r>
          <a:r>
            <a:rPr lang="en-GB" sz="2400" kern="1200" dirty="0">
              <a:effectLst/>
              <a:latin typeface="Calibri" panose="020F0502020204030204" pitchFamily="34" charset="0"/>
              <a:ea typeface="Calibri" panose="020F0502020204030204" pitchFamily="34" charset="0"/>
              <a:cs typeface="Arial" panose="020B0604020202020204" pitchFamily="34" charset="0"/>
            </a:rPr>
            <a:t>y </a:t>
          </a:r>
          <a:r>
            <a:rPr lang="en-GB" sz="2400" kern="1200" dirty="0" err="1">
              <a:effectLst/>
              <a:latin typeface="Calibri" panose="020F0502020204030204" pitchFamily="34" charset="0"/>
              <a:ea typeface="Calibri" panose="020F0502020204030204" pitchFamily="34" charset="0"/>
              <a:cs typeface="Arial" panose="020B0604020202020204" pitchFamily="34" charset="0"/>
            </a:rPr>
            <a:t>otros</a:t>
          </a:r>
          <a:r>
            <a:rPr lang="en-GB" sz="2400" kern="1200" dirty="0">
              <a:effectLst/>
              <a:latin typeface="Calibri" panose="020F0502020204030204" pitchFamily="34" charset="0"/>
              <a:ea typeface="Calibri" panose="020F0502020204030204" pitchFamily="34" charset="0"/>
              <a:cs typeface="Arial" panose="020B0604020202020204" pitchFamily="34" charset="0"/>
            </a:rPr>
            <a:t>, se </a:t>
          </a:r>
          <a:r>
            <a:rPr lang="en-GB" sz="2400" kern="1200" dirty="0" err="1">
              <a:effectLst/>
              <a:latin typeface="Calibri" panose="020F0502020204030204" pitchFamily="34" charset="0"/>
              <a:ea typeface="Calibri" panose="020F0502020204030204" pitchFamily="34" charset="0"/>
              <a:cs typeface="Arial" panose="020B0604020202020204" pitchFamily="34" charset="0"/>
            </a:rPr>
            <a:t>interrumpen</a:t>
          </a:r>
          <a:r>
            <a:rPr lang="en-GB" sz="2400" kern="1200" dirty="0">
              <a:effectLst/>
              <a:latin typeface="Calibri" panose="020F0502020204030204" pitchFamily="34" charset="0"/>
              <a:ea typeface="Calibri" panose="020F0502020204030204" pitchFamily="34" charset="0"/>
              <a:cs typeface="Arial" panose="020B0604020202020204" pitchFamily="34" charset="0"/>
            </a:rPr>
            <a:t> </a:t>
          </a:r>
          <a:r>
            <a:rPr lang="en-GB" sz="2400" kern="1200" dirty="0" err="1">
              <a:effectLst/>
              <a:latin typeface="Calibri" panose="020F0502020204030204" pitchFamily="34" charset="0"/>
              <a:ea typeface="Calibri" panose="020F0502020204030204" pitchFamily="34" charset="0"/>
              <a:cs typeface="Arial" panose="020B0604020202020204" pitchFamily="34" charset="0"/>
            </a:rPr>
            <a:t>porque</a:t>
          </a:r>
          <a:r>
            <a:rPr lang="en-GB" sz="2400" kern="1200" dirty="0">
              <a:effectLst/>
              <a:latin typeface="Calibri" panose="020F0502020204030204" pitchFamily="34" charset="0"/>
              <a:ea typeface="Calibri" panose="020F0502020204030204" pitchFamily="34" charset="0"/>
              <a:cs typeface="Arial" panose="020B0604020202020204" pitchFamily="34" charset="0"/>
            </a:rPr>
            <a:t> </a:t>
          </a:r>
          <a:r>
            <a:rPr lang="en-GB" sz="2400" kern="1200" dirty="0" err="1">
              <a:effectLst/>
              <a:latin typeface="Calibri" panose="020F0502020204030204" pitchFamily="34" charset="0"/>
              <a:ea typeface="Calibri" panose="020F0502020204030204" pitchFamily="34" charset="0"/>
              <a:cs typeface="Arial" panose="020B0604020202020204" pitchFamily="34" charset="0"/>
            </a:rPr>
            <a:t>el</a:t>
          </a:r>
          <a:r>
            <a:rPr lang="en-GB" sz="2400" kern="1200" dirty="0">
              <a:effectLst/>
              <a:latin typeface="Calibri" panose="020F0502020204030204" pitchFamily="34" charset="0"/>
              <a:ea typeface="Calibri" panose="020F0502020204030204" pitchFamily="34" charset="0"/>
              <a:cs typeface="Arial" panose="020B0604020202020204" pitchFamily="34" charset="0"/>
            </a:rPr>
            <a:t> personal </a:t>
          </a:r>
          <a:r>
            <a:rPr lang="en-GB" sz="2400" kern="1200" dirty="0" err="1">
              <a:effectLst/>
              <a:latin typeface="Calibri" panose="020F0502020204030204" pitchFamily="34" charset="0"/>
              <a:ea typeface="Calibri" panose="020F0502020204030204" pitchFamily="34" charset="0"/>
              <a:cs typeface="Arial" panose="020B0604020202020204" pitchFamily="34" charset="0"/>
            </a:rPr>
            <a:t>huyó</a:t>
          </a:r>
          <a:r>
            <a:rPr lang="en-GB" sz="2400" kern="1200" dirty="0">
              <a:effectLst/>
              <a:latin typeface="Calibri" panose="020F0502020204030204" pitchFamily="34" charset="0"/>
              <a:ea typeface="Calibri" panose="020F0502020204030204" pitchFamily="34" charset="0"/>
              <a:cs typeface="Arial" panose="020B0604020202020204" pitchFamily="34" charset="0"/>
            </a:rPr>
            <a:t>, </a:t>
          </a:r>
          <a:r>
            <a:rPr lang="en-GB" sz="2400" kern="1200" dirty="0" err="1">
              <a:effectLst/>
              <a:latin typeface="Calibri" panose="020F0502020204030204" pitchFamily="34" charset="0"/>
              <a:ea typeface="Calibri" panose="020F0502020204030204" pitchFamily="34" charset="0"/>
              <a:cs typeface="Arial" panose="020B0604020202020204" pitchFamily="34" charset="0"/>
            </a:rPr>
            <a:t>los</a:t>
          </a:r>
          <a:r>
            <a:rPr lang="en-GB" sz="2400" kern="1200" dirty="0">
              <a:effectLst/>
              <a:latin typeface="Calibri" panose="020F0502020204030204" pitchFamily="34" charset="0"/>
              <a:ea typeface="Calibri" panose="020F0502020204030204" pitchFamily="34" charset="0"/>
              <a:cs typeface="Arial" panose="020B0604020202020204" pitchFamily="34" charset="0"/>
            </a:rPr>
            <a:t> </a:t>
          </a:r>
          <a:r>
            <a:rPr lang="en-GB" sz="2400" kern="1200" dirty="0" err="1">
              <a:effectLst/>
              <a:latin typeface="Calibri" panose="020F0502020204030204" pitchFamily="34" charset="0"/>
              <a:ea typeface="Calibri" panose="020F0502020204030204" pitchFamily="34" charset="0"/>
              <a:cs typeface="Arial" panose="020B0604020202020204" pitchFamily="34" charset="0"/>
            </a:rPr>
            <a:t>edificios</a:t>
          </a:r>
          <a:r>
            <a:rPr lang="en-GB" sz="2400" kern="1200" dirty="0">
              <a:effectLst/>
              <a:latin typeface="Calibri" panose="020F0502020204030204" pitchFamily="34" charset="0"/>
              <a:ea typeface="Calibri" panose="020F0502020204030204" pitchFamily="34" charset="0"/>
              <a:cs typeface="Arial" panose="020B0604020202020204" pitchFamily="34" charset="0"/>
            </a:rPr>
            <a:t> </a:t>
          </a:r>
          <a:r>
            <a:rPr lang="en-GB" sz="2400" kern="1200" dirty="0" err="1">
              <a:effectLst/>
              <a:latin typeface="Calibri" panose="020F0502020204030204" pitchFamily="34" charset="0"/>
              <a:ea typeface="Calibri" panose="020F0502020204030204" pitchFamily="34" charset="0"/>
              <a:cs typeface="Arial" panose="020B0604020202020204" pitchFamily="34" charset="0"/>
            </a:rPr>
            <a:t>fueron</a:t>
          </a:r>
          <a:r>
            <a:rPr lang="en-GB" sz="2400" kern="1200" dirty="0">
              <a:effectLst/>
              <a:latin typeface="Calibri" panose="020F0502020204030204" pitchFamily="34" charset="0"/>
              <a:ea typeface="Calibri" panose="020F0502020204030204" pitchFamily="34" charset="0"/>
              <a:cs typeface="Arial" panose="020B0604020202020204" pitchFamily="34" charset="0"/>
            </a:rPr>
            <a:t> </a:t>
          </a:r>
          <a:r>
            <a:rPr lang="en-GB" sz="2400" kern="1200" dirty="0" err="1">
              <a:effectLst/>
              <a:latin typeface="Calibri" panose="020F0502020204030204" pitchFamily="34" charset="0"/>
              <a:ea typeface="Calibri" panose="020F0502020204030204" pitchFamily="34" charset="0"/>
              <a:cs typeface="Arial" panose="020B0604020202020204" pitchFamily="34" charset="0"/>
            </a:rPr>
            <a:t>destruidos</a:t>
          </a:r>
          <a:r>
            <a:rPr lang="en-GB" sz="2400" kern="1200" dirty="0">
              <a:effectLst/>
              <a:latin typeface="Calibri" panose="020F0502020204030204" pitchFamily="34" charset="0"/>
              <a:ea typeface="Calibri" panose="020F0502020204030204" pitchFamily="34" charset="0"/>
              <a:cs typeface="Arial" panose="020B0604020202020204" pitchFamily="34" charset="0"/>
            </a:rPr>
            <a:t> y </a:t>
          </a:r>
          <a:r>
            <a:rPr lang="en-GB" sz="2400" kern="1200" dirty="0" err="1">
              <a:effectLst/>
              <a:latin typeface="Calibri" panose="020F0502020204030204" pitchFamily="34" charset="0"/>
              <a:ea typeface="Calibri" panose="020F0502020204030204" pitchFamily="34" charset="0"/>
              <a:cs typeface="Arial" panose="020B0604020202020204" pitchFamily="34" charset="0"/>
            </a:rPr>
            <a:t>otras</a:t>
          </a:r>
          <a:r>
            <a:rPr lang="en-GB" sz="2400" kern="1200" dirty="0">
              <a:effectLst/>
              <a:latin typeface="Calibri" panose="020F0502020204030204" pitchFamily="34" charset="0"/>
              <a:ea typeface="Calibri" panose="020F0502020204030204" pitchFamily="34" charset="0"/>
              <a:cs typeface="Arial" panose="020B0604020202020204" pitchFamily="34" charset="0"/>
            </a:rPr>
            <a:t> </a:t>
          </a:r>
          <a:r>
            <a:rPr lang="en-GB" sz="2400" kern="1200" dirty="0" err="1">
              <a:effectLst/>
              <a:latin typeface="Calibri" panose="020F0502020204030204" pitchFamily="34" charset="0"/>
              <a:ea typeface="Calibri" panose="020F0502020204030204" pitchFamily="34" charset="0"/>
              <a:cs typeface="Arial" panose="020B0604020202020204" pitchFamily="34" charset="0"/>
            </a:rPr>
            <a:t>dificultades</a:t>
          </a:r>
          <a:r>
            <a:rPr lang="en-GB" sz="2400" kern="1200" dirty="0">
              <a:effectLst/>
              <a:latin typeface="Calibri" panose="020F0502020204030204" pitchFamily="34" charset="0"/>
              <a:ea typeface="Calibri" panose="020F0502020204030204" pitchFamily="34" charset="0"/>
              <a:cs typeface="Arial" panose="020B0604020202020204" pitchFamily="34" charset="0"/>
            </a:rPr>
            <a:t> que </a:t>
          </a:r>
          <a:r>
            <a:rPr lang="en-GB" sz="2400" kern="1200" dirty="0" err="1">
              <a:effectLst/>
              <a:latin typeface="Calibri" panose="020F0502020204030204" pitchFamily="34" charset="0"/>
              <a:ea typeface="Calibri" panose="020F0502020204030204" pitchFamily="34" charset="0"/>
              <a:cs typeface="Arial" panose="020B0604020202020204" pitchFamily="34" charset="0"/>
            </a:rPr>
            <a:t>impiden</a:t>
          </a:r>
          <a:r>
            <a:rPr lang="en-GB" sz="2400" kern="1200" dirty="0">
              <a:effectLst/>
              <a:latin typeface="Calibri" panose="020F0502020204030204" pitchFamily="34" charset="0"/>
              <a:ea typeface="Calibri" panose="020F0502020204030204" pitchFamily="34" charset="0"/>
              <a:cs typeface="Arial" panose="020B0604020202020204" pitchFamily="34" charset="0"/>
            </a:rPr>
            <a:t> </a:t>
          </a:r>
          <a:r>
            <a:rPr lang="en-GB" sz="2400" kern="1200" dirty="0" err="1">
              <a:effectLst/>
              <a:latin typeface="Calibri" panose="020F0502020204030204" pitchFamily="34" charset="0"/>
              <a:ea typeface="Calibri" panose="020F0502020204030204" pitchFamily="34" charset="0"/>
              <a:cs typeface="Arial" panose="020B0604020202020204" pitchFamily="34" charset="0"/>
            </a:rPr>
            <a:t>su</a:t>
          </a:r>
          <a:r>
            <a:rPr lang="en-GB" sz="2400" kern="1200" dirty="0">
              <a:effectLst/>
              <a:latin typeface="Calibri" panose="020F0502020204030204" pitchFamily="34" charset="0"/>
              <a:ea typeface="Calibri" panose="020F0502020204030204" pitchFamily="34" charset="0"/>
              <a:cs typeface="Arial" panose="020B0604020202020204" pitchFamily="34" charset="0"/>
            </a:rPr>
            <a:t> </a:t>
          </a:r>
          <a:r>
            <a:rPr lang="en-GB" sz="2400" kern="1200" dirty="0" err="1">
              <a:effectLst/>
              <a:latin typeface="Calibri" panose="020F0502020204030204" pitchFamily="34" charset="0"/>
              <a:ea typeface="Calibri" panose="020F0502020204030204" pitchFamily="34" charset="0"/>
              <a:cs typeface="Arial" panose="020B0604020202020204" pitchFamily="34" charset="0"/>
            </a:rPr>
            <a:t>funcionamiento</a:t>
          </a:r>
          <a:r>
            <a:rPr lang="en-GB" sz="2400" kern="1200" dirty="0">
              <a:effectLst/>
              <a:latin typeface="Calibri" panose="020F0502020204030204" pitchFamily="34" charset="0"/>
              <a:ea typeface="Calibri" panose="020F0502020204030204" pitchFamily="34" charset="0"/>
              <a:cs typeface="Arial" panose="020B0604020202020204" pitchFamily="34" charset="0"/>
            </a:rPr>
            <a:t>. </a:t>
          </a:r>
          <a:endParaRPr lang="en-US" sz="2400" kern="1200" dirty="0"/>
        </a:p>
      </dsp:txBody>
      <dsp:txXfrm>
        <a:off x="0" y="246"/>
        <a:ext cx="8017908" cy="2003020"/>
      </dsp:txXfrm>
    </dsp:sp>
    <dsp:sp modelId="{0F742BBA-AE58-4E4B-9632-A9E4F2EB6B86}">
      <dsp:nvSpPr>
        <dsp:cNvPr id="0" name=""/>
        <dsp:cNvSpPr/>
      </dsp:nvSpPr>
      <dsp:spPr>
        <a:xfrm>
          <a:off x="0" y="2003267"/>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9366A-0007-4AD9-8243-9C5DB13CF315}">
      <dsp:nvSpPr>
        <dsp:cNvPr id="0" name=""/>
        <dsp:cNvSpPr/>
      </dsp:nvSpPr>
      <dsp:spPr>
        <a:xfrm>
          <a:off x="0" y="2003267"/>
          <a:ext cx="8025746" cy="1330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dirty="0" err="1">
              <a:solidFill>
                <a:srgbClr val="0070C0"/>
              </a:solidFill>
              <a:effectLst/>
              <a:latin typeface="Calibri" panose="020F0502020204030204" pitchFamily="34" charset="0"/>
              <a:ea typeface="Calibri" panose="020F0502020204030204" pitchFamily="34" charset="0"/>
              <a:cs typeface="Arial" panose="020B0604020202020204" pitchFamily="34" charset="0"/>
            </a:rPr>
            <a:t>Violencia</a:t>
          </a:r>
          <a:r>
            <a:rPr lang="en-GB" sz="2400" b="1" kern="12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 </a:t>
          </a:r>
          <a:r>
            <a:rPr lang="en-GB" sz="2400" b="1" kern="1200" dirty="0" err="1">
              <a:solidFill>
                <a:srgbClr val="0070C0"/>
              </a:solidFill>
              <a:effectLst/>
              <a:latin typeface="Calibri" panose="020F0502020204030204" pitchFamily="34" charset="0"/>
              <a:ea typeface="Calibri" panose="020F0502020204030204" pitchFamily="34" charset="0"/>
              <a:cs typeface="Arial" panose="020B0604020202020204" pitchFamily="34" charset="0"/>
            </a:rPr>
            <a:t>explotación</a:t>
          </a:r>
          <a:r>
            <a:rPr lang="en-GB" sz="2400" b="1" kern="12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 y </a:t>
          </a:r>
          <a:r>
            <a:rPr lang="en-GB" sz="2400" b="1" kern="1200" dirty="0" err="1">
              <a:solidFill>
                <a:srgbClr val="0070C0"/>
              </a:solidFill>
              <a:effectLst/>
              <a:latin typeface="Calibri" panose="020F0502020204030204" pitchFamily="34" charset="0"/>
              <a:ea typeface="Calibri" panose="020F0502020204030204" pitchFamily="34" charset="0"/>
              <a:cs typeface="Arial" panose="020B0604020202020204" pitchFamily="34" charset="0"/>
            </a:rPr>
            <a:t>abuso</a:t>
          </a:r>
          <a:r>
            <a:rPr lang="en-GB" sz="2400" b="1" kern="12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 </a:t>
          </a:r>
          <a:r>
            <a:rPr lang="en-GB" sz="2400" kern="1200" dirty="0">
              <a:effectLst/>
              <a:latin typeface="Calibri" panose="020F0502020204030204" pitchFamily="34" charset="0"/>
              <a:ea typeface="Calibri" panose="020F0502020204030204" pitchFamily="34" charset="0"/>
              <a:cs typeface="Arial" panose="020B0604020202020204" pitchFamily="34" charset="0"/>
            </a:rPr>
            <a:t>hay un mayor </a:t>
          </a:r>
          <a:r>
            <a:rPr lang="en-GB" sz="2400" kern="1200" dirty="0" err="1">
              <a:effectLst/>
              <a:latin typeface="Calibri" panose="020F0502020204030204" pitchFamily="34" charset="0"/>
              <a:ea typeface="Calibri" panose="020F0502020204030204" pitchFamily="34" charset="0"/>
              <a:cs typeface="Arial" panose="020B0604020202020204" pitchFamily="34" charset="0"/>
            </a:rPr>
            <a:t>riesgo</a:t>
          </a:r>
          <a:r>
            <a:rPr lang="en-GB" sz="2400" kern="1200" dirty="0">
              <a:effectLst/>
              <a:latin typeface="Calibri" panose="020F0502020204030204" pitchFamily="34" charset="0"/>
              <a:ea typeface="Calibri" panose="020F0502020204030204" pitchFamily="34" charset="0"/>
              <a:cs typeface="Arial" panose="020B0604020202020204" pitchFamily="34" charset="0"/>
            </a:rPr>
            <a:t> de </a:t>
          </a:r>
          <a:r>
            <a:rPr lang="en-GB" sz="2400" kern="1200" dirty="0" err="1">
              <a:effectLst/>
              <a:latin typeface="Calibri" panose="020F0502020204030204" pitchFamily="34" charset="0"/>
              <a:ea typeface="Calibri" panose="020F0502020204030204" pitchFamily="34" charset="0"/>
              <a:cs typeface="Arial" panose="020B0604020202020204" pitchFamily="34" charset="0"/>
            </a:rPr>
            <a:t>violencia</a:t>
          </a:r>
          <a:r>
            <a:rPr lang="en-GB" sz="2400" kern="1200" dirty="0">
              <a:effectLst/>
              <a:latin typeface="Calibri" panose="020F0502020204030204" pitchFamily="34" charset="0"/>
              <a:ea typeface="Calibri" panose="020F0502020204030204" pitchFamily="34" charset="0"/>
              <a:cs typeface="Arial" panose="020B0604020202020204" pitchFamily="34" charset="0"/>
            </a:rPr>
            <a:t>  </a:t>
          </a:r>
          <a:r>
            <a:rPr lang="en-GB" sz="2400" kern="1200" dirty="0" err="1">
              <a:effectLst/>
              <a:latin typeface="Calibri" panose="020F0502020204030204" pitchFamily="34" charset="0"/>
              <a:ea typeface="Calibri" panose="020F0502020204030204" pitchFamily="34" charset="0"/>
              <a:cs typeface="Arial" panose="020B0604020202020204" pitchFamily="34" charset="0"/>
            </a:rPr>
            <a:t>cuando</a:t>
          </a:r>
          <a:r>
            <a:rPr lang="en-GB" sz="2400" kern="1200" dirty="0">
              <a:effectLst/>
              <a:latin typeface="Calibri" panose="020F0502020204030204" pitchFamily="34" charset="0"/>
              <a:ea typeface="Calibri" panose="020F0502020204030204" pitchFamily="34" charset="0"/>
              <a:cs typeface="Arial" panose="020B0604020202020204" pitchFamily="34" charset="0"/>
            </a:rPr>
            <a:t> </a:t>
          </a:r>
          <a:r>
            <a:rPr lang="en-GB" sz="2400" kern="1200" dirty="0" err="1">
              <a:effectLst/>
              <a:latin typeface="Calibri" panose="020F0502020204030204" pitchFamily="34" charset="0"/>
              <a:ea typeface="Calibri" panose="020F0502020204030204" pitchFamily="34" charset="0"/>
              <a:cs typeface="Arial" panose="020B0604020202020204" pitchFamily="34" charset="0"/>
            </a:rPr>
            <a:t>los</a:t>
          </a:r>
          <a:r>
            <a:rPr lang="en-GB" sz="2400" kern="1200" dirty="0">
              <a:effectLst/>
              <a:latin typeface="Calibri" panose="020F0502020204030204" pitchFamily="34" charset="0"/>
              <a:ea typeface="Calibri" panose="020F0502020204030204" pitchFamily="34" charset="0"/>
              <a:cs typeface="Arial" panose="020B0604020202020204" pitchFamily="34" charset="0"/>
            </a:rPr>
            <a:t> </a:t>
          </a:r>
          <a:r>
            <a:rPr lang="en-GB" sz="2400" kern="1200" dirty="0" err="1">
              <a:effectLst/>
              <a:latin typeface="Calibri" panose="020F0502020204030204" pitchFamily="34" charset="0"/>
              <a:ea typeface="Calibri" panose="020F0502020204030204" pitchFamily="34" charset="0"/>
              <a:cs typeface="Arial" panose="020B0604020202020204" pitchFamily="34" charset="0"/>
            </a:rPr>
            <a:t>sistemas</a:t>
          </a:r>
          <a:r>
            <a:rPr lang="en-GB" sz="2400" kern="1200" dirty="0">
              <a:effectLst/>
              <a:latin typeface="Calibri" panose="020F0502020204030204" pitchFamily="34" charset="0"/>
              <a:ea typeface="Calibri" panose="020F0502020204030204" pitchFamily="34" charset="0"/>
              <a:cs typeface="Arial" panose="020B0604020202020204" pitchFamily="34" charset="0"/>
            </a:rPr>
            <a:t> de </a:t>
          </a:r>
          <a:r>
            <a:rPr lang="en-GB" sz="2400" kern="1200" dirty="0" err="1">
              <a:effectLst/>
              <a:latin typeface="Calibri" panose="020F0502020204030204" pitchFamily="34" charset="0"/>
              <a:ea typeface="Calibri" panose="020F0502020204030204" pitchFamily="34" charset="0"/>
              <a:cs typeface="Arial" panose="020B0604020202020204" pitchFamily="34" charset="0"/>
            </a:rPr>
            <a:t>protección</a:t>
          </a:r>
          <a:r>
            <a:rPr lang="en-GB" sz="2400" kern="1200" dirty="0">
              <a:effectLst/>
              <a:latin typeface="Calibri" panose="020F0502020204030204" pitchFamily="34" charset="0"/>
              <a:ea typeface="Calibri" panose="020F0502020204030204" pitchFamily="34" charset="0"/>
              <a:cs typeface="Arial" panose="020B0604020202020204" pitchFamily="34" charset="0"/>
            </a:rPr>
            <a:t> y </a:t>
          </a:r>
          <a:r>
            <a:rPr lang="en-GB" sz="2400" kern="1200" dirty="0" err="1">
              <a:effectLst/>
              <a:latin typeface="Calibri" panose="020F0502020204030204" pitchFamily="34" charset="0"/>
              <a:ea typeface="Calibri" panose="020F0502020204030204" pitchFamily="34" charset="0"/>
              <a:cs typeface="Arial" panose="020B0604020202020204" pitchFamily="34" charset="0"/>
            </a:rPr>
            <a:t>apoyo</a:t>
          </a:r>
          <a:r>
            <a:rPr lang="en-GB" sz="2400" kern="1200" dirty="0">
              <a:effectLst/>
              <a:latin typeface="Calibri" panose="020F0502020204030204" pitchFamily="34" charset="0"/>
              <a:ea typeface="Calibri" panose="020F0502020204030204" pitchFamily="34" charset="0"/>
              <a:cs typeface="Arial" panose="020B0604020202020204" pitchFamily="34" charset="0"/>
            </a:rPr>
            <a:t> de las </a:t>
          </a:r>
          <a:r>
            <a:rPr lang="en-GB" sz="2400" kern="1200" dirty="0" err="1">
              <a:effectLst/>
              <a:latin typeface="Calibri" panose="020F0502020204030204" pitchFamily="34" charset="0"/>
              <a:ea typeface="Calibri" panose="020F0502020204030204" pitchFamily="34" charset="0"/>
              <a:cs typeface="Arial" panose="020B0604020202020204" pitchFamily="34" charset="0"/>
            </a:rPr>
            <a:t>víctimas</a:t>
          </a:r>
          <a:r>
            <a:rPr lang="en-GB" sz="2400" kern="1200" dirty="0">
              <a:effectLst/>
              <a:latin typeface="Calibri" panose="020F0502020204030204" pitchFamily="34" charset="0"/>
              <a:ea typeface="Calibri" panose="020F0502020204030204" pitchFamily="34" charset="0"/>
              <a:cs typeface="Arial" panose="020B0604020202020204" pitchFamily="34" charset="0"/>
            </a:rPr>
            <a:t> </a:t>
          </a:r>
          <a:r>
            <a:rPr lang="en-GB" sz="2400" kern="1200" dirty="0" err="1">
              <a:effectLst/>
              <a:latin typeface="Calibri" panose="020F0502020204030204" pitchFamily="34" charset="0"/>
              <a:ea typeface="Calibri" panose="020F0502020204030204" pitchFamily="34" charset="0"/>
              <a:cs typeface="Arial" panose="020B0604020202020204" pitchFamily="34" charset="0"/>
            </a:rPr>
            <a:t>desaparecen</a:t>
          </a:r>
          <a:endParaRPr lang="en-US" sz="2400" kern="1200" dirty="0"/>
        </a:p>
      </dsp:txBody>
      <dsp:txXfrm>
        <a:off x="0" y="2003267"/>
        <a:ext cx="8025746" cy="1330309"/>
      </dsp:txXfrm>
    </dsp:sp>
    <dsp:sp modelId="{76737A0E-EF86-4A47-94C5-BD99E168152F}">
      <dsp:nvSpPr>
        <dsp:cNvPr id="0" name=""/>
        <dsp:cNvSpPr/>
      </dsp:nvSpPr>
      <dsp:spPr>
        <a:xfrm>
          <a:off x="0" y="3333577"/>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BB1FE-0434-4CE7-9276-F234EBFBB634}">
      <dsp:nvSpPr>
        <dsp:cNvPr id="0" name=""/>
        <dsp:cNvSpPr/>
      </dsp:nvSpPr>
      <dsp:spPr>
        <a:xfrm>
          <a:off x="0" y="3333577"/>
          <a:ext cx="8025746" cy="1330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dirty="0" err="1">
              <a:solidFill>
                <a:srgbClr val="0070C0"/>
              </a:solidFill>
              <a:latin typeface="Calibri" panose="020F0502020204030204" pitchFamily="34" charset="0"/>
              <a:ea typeface="Calibri" panose="020F0502020204030204" pitchFamily="34" charset="0"/>
              <a:cs typeface="Arial" panose="020B0604020202020204" pitchFamily="34" charset="0"/>
            </a:rPr>
            <a:t>Pérdida</a:t>
          </a:r>
          <a:r>
            <a:rPr lang="en-GB" sz="2400" b="1" kern="1200" dirty="0">
              <a:solidFill>
                <a:srgbClr val="0070C0"/>
              </a:solidFill>
              <a:latin typeface="Calibri" panose="020F0502020204030204" pitchFamily="34" charset="0"/>
              <a:ea typeface="Calibri" panose="020F0502020204030204" pitchFamily="34" charset="0"/>
              <a:cs typeface="Arial" panose="020B0604020202020204" pitchFamily="34" charset="0"/>
            </a:rPr>
            <a:t> de </a:t>
          </a:r>
          <a:r>
            <a:rPr lang="en-GB" sz="2400" b="1" kern="1200" dirty="0" err="1">
              <a:solidFill>
                <a:srgbClr val="0070C0"/>
              </a:solidFill>
              <a:latin typeface="Calibri" panose="020F0502020204030204" pitchFamily="34" charset="0"/>
              <a:ea typeface="Calibri" panose="020F0502020204030204" pitchFamily="34" charset="0"/>
              <a:cs typeface="Arial" panose="020B0604020202020204" pitchFamily="34" charset="0"/>
            </a:rPr>
            <a:t>los</a:t>
          </a:r>
          <a:r>
            <a:rPr lang="en-GB" sz="2400" b="1" kern="1200" dirty="0">
              <a:solidFill>
                <a:srgbClr val="0070C0"/>
              </a:solidFill>
              <a:latin typeface="Calibri" panose="020F0502020204030204" pitchFamily="34" charset="0"/>
              <a:ea typeface="Calibri" panose="020F0502020204030204" pitchFamily="34" charset="0"/>
              <a:cs typeface="Arial" panose="020B0604020202020204" pitchFamily="34" charset="0"/>
            </a:rPr>
            <a:t> </a:t>
          </a:r>
          <a:r>
            <a:rPr lang="en-GB" sz="2400" b="1" kern="1200" dirty="0" err="1">
              <a:solidFill>
                <a:srgbClr val="0070C0"/>
              </a:solidFill>
              <a:latin typeface="Calibri" panose="020F0502020204030204" pitchFamily="34" charset="0"/>
              <a:ea typeface="Calibri" panose="020F0502020204030204" pitchFamily="34" charset="0"/>
              <a:cs typeface="Arial" panose="020B0604020202020204" pitchFamily="34" charset="0"/>
            </a:rPr>
            <a:t>medios</a:t>
          </a:r>
          <a:r>
            <a:rPr lang="en-GB" sz="2400" b="1" kern="1200" dirty="0">
              <a:solidFill>
                <a:srgbClr val="0070C0"/>
              </a:solidFill>
              <a:latin typeface="Calibri" panose="020F0502020204030204" pitchFamily="34" charset="0"/>
              <a:ea typeface="Calibri" panose="020F0502020204030204" pitchFamily="34" charset="0"/>
              <a:cs typeface="Arial" panose="020B0604020202020204" pitchFamily="34" charset="0"/>
            </a:rPr>
            <a:t> de </a:t>
          </a:r>
          <a:r>
            <a:rPr lang="en-GB" sz="2400" b="1" kern="1200" dirty="0" err="1">
              <a:solidFill>
                <a:srgbClr val="0070C0"/>
              </a:solidFill>
              <a:latin typeface="Calibri" panose="020F0502020204030204" pitchFamily="34" charset="0"/>
              <a:ea typeface="Calibri" panose="020F0502020204030204" pitchFamily="34" charset="0"/>
              <a:cs typeface="Arial" panose="020B0604020202020204" pitchFamily="34" charset="0"/>
            </a:rPr>
            <a:t>subsistencia</a:t>
          </a:r>
          <a:r>
            <a:rPr lang="en-GB" sz="2400" b="1" kern="1200" dirty="0">
              <a:solidFill>
                <a:srgbClr val="0070C0"/>
              </a:solidFill>
              <a:latin typeface="Calibri" panose="020F0502020204030204" pitchFamily="34" charset="0"/>
              <a:ea typeface="Calibri" panose="020F0502020204030204" pitchFamily="34" charset="0"/>
              <a:cs typeface="Arial" panose="020B0604020202020204" pitchFamily="34" charset="0"/>
            </a:rPr>
            <a:t>:</a:t>
          </a:r>
          <a:r>
            <a:rPr lang="en-GB" sz="2400" kern="1200" dirty="0">
              <a:solidFill>
                <a:srgbClr val="0070C0"/>
              </a:solidFill>
              <a:latin typeface="Calibri" panose="020F0502020204030204" pitchFamily="34" charset="0"/>
              <a:ea typeface="Calibri" panose="020F0502020204030204" pitchFamily="34" charset="0"/>
              <a:cs typeface="Arial" panose="020B0604020202020204" pitchFamily="34" charset="0"/>
            </a:rPr>
            <a:t> </a:t>
          </a:r>
          <a:r>
            <a:rPr lang="en-GB" sz="2400" kern="1200" dirty="0" err="1">
              <a:latin typeface="Calibri" panose="020F0502020204030204" pitchFamily="34" charset="0"/>
              <a:ea typeface="Calibri" panose="020F0502020204030204" pitchFamily="34" charset="0"/>
              <a:cs typeface="Arial" panose="020B0604020202020204" pitchFamily="34" charset="0"/>
            </a:rPr>
            <a:t>los</a:t>
          </a:r>
          <a:r>
            <a:rPr lang="en-GB" sz="2400" kern="1200" dirty="0">
              <a:latin typeface="Calibri" panose="020F0502020204030204" pitchFamily="34" charset="0"/>
              <a:ea typeface="Calibri" panose="020F0502020204030204" pitchFamily="34" charset="0"/>
              <a:cs typeface="Arial" panose="020B0604020202020204" pitchFamily="34" charset="0"/>
            </a:rPr>
            <a:t> </a:t>
          </a:r>
          <a:r>
            <a:rPr lang="en-GB" sz="2400" kern="1200" dirty="0" err="1">
              <a:latin typeface="Calibri" panose="020F0502020204030204" pitchFamily="34" charset="0"/>
              <a:ea typeface="Calibri" panose="020F0502020204030204" pitchFamily="34" charset="0"/>
              <a:cs typeface="Arial" panose="020B0604020202020204" pitchFamily="34" charset="0"/>
            </a:rPr>
            <a:t>medios</a:t>
          </a:r>
          <a:r>
            <a:rPr lang="en-GB" sz="2400" kern="1200" dirty="0">
              <a:latin typeface="Calibri" panose="020F0502020204030204" pitchFamily="34" charset="0"/>
              <a:ea typeface="Calibri" panose="020F0502020204030204" pitchFamily="34" charset="0"/>
              <a:cs typeface="Arial" panose="020B0604020202020204" pitchFamily="34" charset="0"/>
            </a:rPr>
            <a:t> de </a:t>
          </a:r>
          <a:r>
            <a:rPr lang="en-GB" sz="2400" kern="1200" dirty="0" err="1">
              <a:latin typeface="Calibri" panose="020F0502020204030204" pitchFamily="34" charset="0"/>
              <a:ea typeface="Calibri" panose="020F0502020204030204" pitchFamily="34" charset="0"/>
              <a:cs typeface="Arial" panose="020B0604020202020204" pitchFamily="34" charset="0"/>
            </a:rPr>
            <a:t>subsistencia</a:t>
          </a:r>
          <a:r>
            <a:rPr lang="en-GB" sz="2400" kern="1200" dirty="0">
              <a:latin typeface="Calibri" panose="020F0502020204030204" pitchFamily="34" charset="0"/>
              <a:ea typeface="Calibri" panose="020F0502020204030204" pitchFamily="34" charset="0"/>
              <a:cs typeface="Arial" panose="020B0604020202020204" pitchFamily="34" charset="0"/>
            </a:rPr>
            <a:t> se </a:t>
          </a:r>
          <a:r>
            <a:rPr lang="en-GB" sz="2400" kern="1200" dirty="0" err="1">
              <a:latin typeface="Calibri" panose="020F0502020204030204" pitchFamily="34" charset="0"/>
              <a:ea typeface="Calibri" panose="020F0502020204030204" pitchFamily="34" charset="0"/>
              <a:cs typeface="Arial" panose="020B0604020202020204" pitchFamily="34" charset="0"/>
            </a:rPr>
            <a:t>pierden</a:t>
          </a:r>
          <a:r>
            <a:rPr lang="en-GB" sz="2400" kern="1200" dirty="0">
              <a:latin typeface="Calibri" panose="020F0502020204030204" pitchFamily="34" charset="0"/>
              <a:ea typeface="Calibri" panose="020F0502020204030204" pitchFamily="34" charset="0"/>
              <a:cs typeface="Arial" panose="020B0604020202020204" pitchFamily="34" charset="0"/>
            </a:rPr>
            <a:t> y las poblaciónes </a:t>
          </a:r>
          <a:r>
            <a:rPr lang="en-GB" sz="2400" kern="1200" dirty="0" err="1">
              <a:latin typeface="Calibri" panose="020F0502020204030204" pitchFamily="34" charset="0"/>
              <a:ea typeface="Calibri" panose="020F0502020204030204" pitchFamily="34" charset="0"/>
              <a:cs typeface="Arial" panose="020B0604020202020204" pitchFamily="34" charset="0"/>
            </a:rPr>
            <a:t>afectadas</a:t>
          </a:r>
          <a:r>
            <a:rPr lang="en-GB" sz="2400" kern="1200" dirty="0">
              <a:latin typeface="Calibri" panose="020F0502020204030204" pitchFamily="34" charset="0"/>
              <a:ea typeface="Calibri" panose="020F0502020204030204" pitchFamily="34" charset="0"/>
              <a:cs typeface="Arial" panose="020B0604020202020204" pitchFamily="34" charset="0"/>
            </a:rPr>
            <a:t> se </a:t>
          </a:r>
          <a:r>
            <a:rPr lang="en-GB" sz="2400" kern="1200" dirty="0" err="1">
              <a:latin typeface="Calibri" panose="020F0502020204030204" pitchFamily="34" charset="0"/>
              <a:ea typeface="Calibri" panose="020F0502020204030204" pitchFamily="34" charset="0"/>
              <a:cs typeface="Arial" panose="020B0604020202020204" pitchFamily="34" charset="0"/>
            </a:rPr>
            <a:t>ven</a:t>
          </a:r>
          <a:r>
            <a:rPr lang="en-GB" sz="2400" kern="1200" dirty="0">
              <a:latin typeface="Calibri" panose="020F0502020204030204" pitchFamily="34" charset="0"/>
              <a:ea typeface="Calibri" panose="020F0502020204030204" pitchFamily="34" charset="0"/>
              <a:cs typeface="Arial" panose="020B0604020202020204" pitchFamily="34" charset="0"/>
            </a:rPr>
            <a:t> </a:t>
          </a:r>
          <a:r>
            <a:rPr lang="en-GB" sz="2400" kern="1200" dirty="0" err="1">
              <a:latin typeface="Calibri" panose="020F0502020204030204" pitchFamily="34" charset="0"/>
              <a:ea typeface="Calibri" panose="020F0502020204030204" pitchFamily="34" charset="0"/>
              <a:cs typeface="Arial" panose="020B0604020202020204" pitchFamily="34" charset="0"/>
            </a:rPr>
            <a:t>obligadas</a:t>
          </a:r>
          <a:r>
            <a:rPr lang="en-GB" sz="2400" kern="1200" dirty="0">
              <a:latin typeface="Calibri" panose="020F0502020204030204" pitchFamily="34" charset="0"/>
              <a:ea typeface="Calibri" panose="020F0502020204030204" pitchFamily="34" charset="0"/>
              <a:cs typeface="Arial" panose="020B0604020202020204" pitchFamily="34" charset="0"/>
            </a:rPr>
            <a:t> a </a:t>
          </a:r>
          <a:r>
            <a:rPr lang="en-GB" sz="2400" kern="1200" dirty="0" err="1">
              <a:latin typeface="Calibri" panose="020F0502020204030204" pitchFamily="34" charset="0"/>
              <a:ea typeface="Calibri" panose="020F0502020204030204" pitchFamily="34" charset="0"/>
              <a:cs typeface="Arial" panose="020B0604020202020204" pitchFamily="34" charset="0"/>
            </a:rPr>
            <a:t>recurrir</a:t>
          </a:r>
          <a:r>
            <a:rPr lang="en-GB" sz="2400" kern="1200" dirty="0">
              <a:latin typeface="Calibri" panose="020F0502020204030204" pitchFamily="34" charset="0"/>
              <a:ea typeface="Calibri" panose="020F0502020204030204" pitchFamily="34" charset="0"/>
              <a:cs typeface="Arial" panose="020B0604020202020204" pitchFamily="34" charset="0"/>
            </a:rPr>
            <a:t> a </a:t>
          </a:r>
          <a:r>
            <a:rPr lang="en-GB" sz="2400" kern="1200" dirty="0" err="1">
              <a:latin typeface="Calibri" panose="020F0502020204030204" pitchFamily="34" charset="0"/>
              <a:ea typeface="Calibri" panose="020F0502020204030204" pitchFamily="34" charset="0"/>
              <a:cs typeface="Arial" panose="020B0604020202020204" pitchFamily="34" charset="0"/>
            </a:rPr>
            <a:t>mecanismos</a:t>
          </a:r>
          <a:r>
            <a:rPr lang="en-GB" sz="2400" kern="1200" dirty="0">
              <a:latin typeface="Calibri" panose="020F0502020204030204" pitchFamily="34" charset="0"/>
              <a:ea typeface="Calibri" panose="020F0502020204030204" pitchFamily="34" charset="0"/>
              <a:cs typeface="Arial" panose="020B0604020202020204" pitchFamily="34" charset="0"/>
            </a:rPr>
            <a:t> de </a:t>
          </a:r>
          <a:r>
            <a:rPr lang="en-GB" sz="2400" kern="1200" dirty="0" err="1">
              <a:latin typeface="Calibri" panose="020F0502020204030204" pitchFamily="34" charset="0"/>
              <a:ea typeface="Calibri" panose="020F0502020204030204" pitchFamily="34" charset="0"/>
              <a:cs typeface="Arial" panose="020B0604020202020204" pitchFamily="34" charset="0"/>
            </a:rPr>
            <a:t>defensa</a:t>
          </a:r>
          <a:r>
            <a:rPr lang="en-GB" sz="2400" kern="1200" dirty="0">
              <a:latin typeface="Calibri" panose="020F0502020204030204" pitchFamily="34" charset="0"/>
              <a:ea typeface="Calibri" panose="020F0502020204030204" pitchFamily="34" charset="0"/>
              <a:cs typeface="Arial" panose="020B0604020202020204" pitchFamily="34" charset="0"/>
            </a:rPr>
            <a:t> </a:t>
          </a:r>
          <a:r>
            <a:rPr lang="en-GB" sz="2400" kern="1200" dirty="0" err="1">
              <a:latin typeface="Calibri" panose="020F0502020204030204" pitchFamily="34" charset="0"/>
              <a:ea typeface="Calibri" panose="020F0502020204030204" pitchFamily="34" charset="0"/>
              <a:cs typeface="Arial" panose="020B0604020202020204" pitchFamily="34" charset="0"/>
            </a:rPr>
            <a:t>negativos</a:t>
          </a:r>
          <a:r>
            <a:rPr lang="en-GB" sz="2400" kern="1200" dirty="0">
              <a:latin typeface="Calibri" panose="020F0502020204030204" pitchFamily="34" charset="0"/>
              <a:ea typeface="Calibri" panose="020F0502020204030204" pitchFamily="34" charset="0"/>
              <a:cs typeface="Arial" panose="020B0604020202020204" pitchFamily="34" charset="0"/>
            </a:rPr>
            <a:t> </a:t>
          </a:r>
          <a:r>
            <a:rPr lang="en-GB" sz="2400" b="1" i="1" kern="12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a:t>
          </a:r>
          <a:r>
            <a:rPr lang="en-GB" sz="2400" b="1" i="1" kern="1200" dirty="0" err="1">
              <a:effectLst/>
              <a:highlight>
                <a:srgbClr val="FFFF00"/>
              </a:highlight>
              <a:latin typeface="Calibri" panose="020F0502020204030204" pitchFamily="34" charset="0"/>
              <a:ea typeface="Calibri" panose="020F0502020204030204" pitchFamily="34" charset="0"/>
              <a:cs typeface="Arial" panose="020B0604020202020204" pitchFamily="34" charset="0"/>
            </a:rPr>
            <a:t>por</a:t>
          </a:r>
          <a:r>
            <a:rPr lang="en-GB" sz="2400" b="1" i="1" kern="12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 </a:t>
          </a:r>
          <a:r>
            <a:rPr lang="en-GB" sz="2400" b="1" i="1" kern="1200" dirty="0" err="1">
              <a:effectLst/>
              <a:highlight>
                <a:srgbClr val="FFFF00"/>
              </a:highlight>
              <a:latin typeface="Calibri" panose="020F0502020204030204" pitchFamily="34" charset="0"/>
              <a:ea typeface="Calibri" panose="020F0502020204030204" pitchFamily="34" charset="0"/>
              <a:cs typeface="Arial" panose="020B0604020202020204" pitchFamily="34" charset="0"/>
            </a:rPr>
            <a:t>ejemplo</a:t>
          </a:r>
          <a:r>
            <a:rPr lang="en-GB" sz="2400" b="1" i="1" kern="12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 xxx.) </a:t>
          </a:r>
          <a:endParaRPr lang="en-US" sz="2400" kern="1200" dirty="0">
            <a:highlight>
              <a:srgbClr val="FFFF00"/>
            </a:highlight>
          </a:endParaRPr>
        </a:p>
      </dsp:txBody>
      <dsp:txXfrm>
        <a:off x="0" y="3333577"/>
        <a:ext cx="8025746" cy="1330309"/>
      </dsp:txXfrm>
    </dsp:sp>
    <dsp:sp modelId="{6513F8FB-BFEB-7C45-9875-C8D858D2AFE8}">
      <dsp:nvSpPr>
        <dsp:cNvPr id="0" name=""/>
        <dsp:cNvSpPr/>
      </dsp:nvSpPr>
      <dsp:spPr>
        <a:xfrm>
          <a:off x="0" y="4663886"/>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4EE227-6742-6145-90E1-0CF013CB8984}">
      <dsp:nvSpPr>
        <dsp:cNvPr id="0" name=""/>
        <dsp:cNvSpPr/>
      </dsp:nvSpPr>
      <dsp:spPr>
        <a:xfrm>
          <a:off x="0" y="4663886"/>
          <a:ext cx="8025746" cy="1330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Symbol" panose="05050102010706020507" pitchFamily="18" charset="2"/>
            <a:buNone/>
          </a:pPr>
          <a:r>
            <a:rPr lang="en-GB" sz="2400" b="1" kern="1200" dirty="0" err="1">
              <a:solidFill>
                <a:srgbClr val="0070C0"/>
              </a:solidFill>
              <a:latin typeface="Calibri" panose="020F0502020204030204" pitchFamily="34" charset="0"/>
              <a:ea typeface="Calibri" panose="020F0502020204030204" pitchFamily="34" charset="0"/>
              <a:cs typeface="Arial" panose="020B0604020202020204" pitchFamily="34" charset="0"/>
            </a:rPr>
            <a:t>Reducción</a:t>
          </a:r>
          <a:r>
            <a:rPr lang="en-GB" sz="2400" b="1" kern="1200" dirty="0">
              <a:solidFill>
                <a:srgbClr val="0070C0"/>
              </a:solidFill>
              <a:latin typeface="Calibri" panose="020F0502020204030204" pitchFamily="34" charset="0"/>
              <a:ea typeface="Calibri" panose="020F0502020204030204" pitchFamily="34" charset="0"/>
              <a:cs typeface="Arial" panose="020B0604020202020204" pitchFamily="34" charset="0"/>
            </a:rPr>
            <a:t> de </a:t>
          </a:r>
          <a:r>
            <a:rPr lang="en-GB" sz="2400" b="1" kern="1200" dirty="0" err="1">
              <a:solidFill>
                <a:srgbClr val="0070C0"/>
              </a:solidFill>
              <a:latin typeface="Calibri" panose="020F0502020204030204" pitchFamily="34" charset="0"/>
              <a:ea typeface="Calibri" panose="020F0502020204030204" pitchFamily="34" charset="0"/>
              <a:cs typeface="Arial" panose="020B0604020202020204" pitchFamily="34" charset="0"/>
            </a:rPr>
            <a:t>recursos</a:t>
          </a:r>
          <a:r>
            <a:rPr lang="en-GB" sz="2400" b="1" kern="1200" dirty="0">
              <a:solidFill>
                <a:srgbClr val="0070C0"/>
              </a:solidFill>
              <a:latin typeface="Calibri" panose="020F0502020204030204" pitchFamily="34" charset="0"/>
              <a:ea typeface="Calibri" panose="020F0502020204030204" pitchFamily="34" charset="0"/>
              <a:cs typeface="Arial" panose="020B0604020202020204" pitchFamily="34" charset="0"/>
            </a:rPr>
            <a:t>: </a:t>
          </a:r>
          <a:r>
            <a:rPr lang="es-MX" sz="2400" kern="1200" dirty="0">
              <a:latin typeface="Calibri" panose="020F0502020204030204" pitchFamily="34" charset="0"/>
              <a:cs typeface="Arial" panose="020B0604020202020204" pitchFamily="34" charset="0"/>
            </a:rPr>
            <a:t>A nivel nacional, los recursos pueden ser desviados hacia la respuesta inmediata a la crisis.</a:t>
          </a:r>
          <a:endParaRPr lang="en-US" sz="2400" kern="1200" dirty="0"/>
        </a:p>
      </dsp:txBody>
      <dsp:txXfrm>
        <a:off x="0" y="4663886"/>
        <a:ext cx="8025746" cy="13303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EF9CE-5F90-4445-A1AA-11D2C8E1415F}">
      <dsp:nvSpPr>
        <dsp:cNvPr id="0" name=""/>
        <dsp:cNvSpPr/>
      </dsp:nvSpPr>
      <dsp:spPr>
        <a:xfrm>
          <a:off x="0" y="2941"/>
          <a:ext cx="828310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A0DC15-22D1-4C61-928E-41086480B8E4}">
      <dsp:nvSpPr>
        <dsp:cNvPr id="0" name=""/>
        <dsp:cNvSpPr/>
      </dsp:nvSpPr>
      <dsp:spPr>
        <a:xfrm>
          <a:off x="0" y="2941"/>
          <a:ext cx="8283101" cy="1051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202124"/>
              </a:solidFill>
              <a:latin typeface="Calibri" panose="020F0502020204030204" pitchFamily="34" charset="0"/>
              <a:cs typeface="Calibri" panose="020F0502020204030204" pitchFamily="34" charset="0"/>
            </a:rPr>
            <a:t>El Derecho </a:t>
          </a:r>
          <a:r>
            <a:rPr lang="en-US" sz="2400" kern="1200" dirty="0" err="1">
              <a:solidFill>
                <a:srgbClr val="202124"/>
              </a:solidFill>
              <a:latin typeface="Calibri" panose="020F0502020204030204" pitchFamily="34" charset="0"/>
              <a:cs typeface="Calibri" panose="020F0502020204030204" pitchFamily="34" charset="0"/>
            </a:rPr>
            <a:t>humanitario</a:t>
          </a:r>
          <a:r>
            <a:rPr lang="en-US" sz="2400" kern="1200" dirty="0">
              <a:solidFill>
                <a:srgbClr val="202124"/>
              </a:solidFill>
              <a:latin typeface="Calibri" panose="020F0502020204030204" pitchFamily="34" charset="0"/>
              <a:cs typeface="Calibri" panose="020F0502020204030204" pitchFamily="34" charset="0"/>
            </a:rPr>
            <a:t> </a:t>
          </a:r>
          <a:r>
            <a:rPr lang="en-US" sz="2400" kern="1200" dirty="0" err="1">
              <a:solidFill>
                <a:srgbClr val="202124"/>
              </a:solidFill>
              <a:latin typeface="Calibri" panose="020F0502020204030204" pitchFamily="34" charset="0"/>
              <a:cs typeface="Calibri" panose="020F0502020204030204" pitchFamily="34" charset="0"/>
            </a:rPr>
            <a:t>internacional</a:t>
          </a:r>
          <a:r>
            <a:rPr lang="en-US" sz="2400" kern="1200" dirty="0">
              <a:solidFill>
                <a:srgbClr val="202124"/>
              </a:solidFill>
              <a:latin typeface="Calibri" panose="020F0502020204030204" pitchFamily="34" charset="0"/>
              <a:cs typeface="Calibri" panose="020F0502020204030204" pitchFamily="34" charset="0"/>
            </a:rPr>
            <a:t> y </a:t>
          </a:r>
          <a:r>
            <a:rPr lang="en-US" sz="2400" kern="1200" dirty="0" err="1">
              <a:solidFill>
                <a:srgbClr val="202124"/>
              </a:solidFill>
              <a:latin typeface="Calibri" panose="020F0502020204030204" pitchFamily="34" charset="0"/>
              <a:cs typeface="Calibri" panose="020F0502020204030204" pitchFamily="34" charset="0"/>
            </a:rPr>
            <a:t>el</a:t>
          </a:r>
          <a:r>
            <a:rPr lang="en-US" sz="2400" kern="1200" dirty="0">
              <a:solidFill>
                <a:srgbClr val="202124"/>
              </a:solidFill>
              <a:latin typeface="Calibri" panose="020F0502020204030204" pitchFamily="34" charset="0"/>
              <a:cs typeface="Calibri" panose="020F0502020204030204" pitchFamily="34" charset="0"/>
            </a:rPr>
            <a:t> derecho </a:t>
          </a:r>
          <a:r>
            <a:rPr lang="en-US" sz="2400" kern="1200" dirty="0" err="1">
              <a:solidFill>
                <a:srgbClr val="202124"/>
              </a:solidFill>
              <a:latin typeface="Calibri" panose="020F0502020204030204" pitchFamily="34" charset="0"/>
              <a:cs typeface="Calibri" panose="020F0502020204030204" pitchFamily="34" charset="0"/>
            </a:rPr>
            <a:t>internacional</a:t>
          </a:r>
          <a:r>
            <a:rPr lang="en-US" sz="2400" kern="1200" dirty="0">
              <a:solidFill>
                <a:srgbClr val="202124"/>
              </a:solidFill>
              <a:latin typeface="Calibri" panose="020F0502020204030204" pitchFamily="34" charset="0"/>
              <a:cs typeface="Calibri" panose="020F0502020204030204" pitchFamily="34" charset="0"/>
            </a:rPr>
            <a:t> de derechos </a:t>
          </a:r>
          <a:r>
            <a:rPr lang="en-US" sz="2400" kern="1200" dirty="0" err="1">
              <a:solidFill>
                <a:srgbClr val="202124"/>
              </a:solidFill>
              <a:latin typeface="Calibri" panose="020F0502020204030204" pitchFamily="34" charset="0"/>
              <a:cs typeface="Calibri" panose="020F0502020204030204" pitchFamily="34" charset="0"/>
            </a:rPr>
            <a:t>humanos</a:t>
          </a:r>
          <a:r>
            <a:rPr lang="en-US" sz="2400" kern="1200" dirty="0">
              <a:solidFill>
                <a:srgbClr val="202124"/>
              </a:solidFill>
              <a:latin typeface="Calibri" panose="020F0502020204030204" pitchFamily="34" charset="0"/>
              <a:cs typeface="Calibri" panose="020F0502020204030204" pitchFamily="34" charset="0"/>
            </a:rPr>
            <a:t> son dos </a:t>
          </a:r>
          <a:r>
            <a:rPr lang="en-US" sz="2400" kern="1200" dirty="0" err="1">
              <a:solidFill>
                <a:srgbClr val="202124"/>
              </a:solidFill>
              <a:latin typeface="Calibri" panose="020F0502020204030204" pitchFamily="34" charset="0"/>
              <a:cs typeface="Calibri" panose="020F0502020204030204" pitchFamily="34" charset="0"/>
            </a:rPr>
            <a:t>cuerpos</a:t>
          </a:r>
          <a:r>
            <a:rPr lang="en-US" sz="2400" kern="1200" dirty="0">
              <a:solidFill>
                <a:srgbClr val="202124"/>
              </a:solidFill>
              <a:latin typeface="Calibri" panose="020F0502020204030204" pitchFamily="34" charset="0"/>
              <a:cs typeface="Calibri" panose="020F0502020204030204" pitchFamily="34" charset="0"/>
            </a:rPr>
            <a:t> </a:t>
          </a:r>
          <a:r>
            <a:rPr lang="en-US" sz="2400" kern="1200" dirty="0" err="1">
              <a:solidFill>
                <a:srgbClr val="202124"/>
              </a:solidFill>
              <a:latin typeface="Calibri" panose="020F0502020204030204" pitchFamily="34" charset="0"/>
              <a:cs typeface="Calibri" panose="020F0502020204030204" pitchFamily="34" charset="0"/>
            </a:rPr>
            <a:t>legales</a:t>
          </a:r>
          <a:r>
            <a:rPr lang="en-US" sz="2400" kern="1200" dirty="0">
              <a:solidFill>
                <a:srgbClr val="202124"/>
              </a:solidFill>
              <a:latin typeface="Calibri" panose="020F0502020204030204" pitchFamily="34" charset="0"/>
              <a:cs typeface="Calibri" panose="020F0502020204030204" pitchFamily="34" charset="0"/>
            </a:rPr>
            <a:t> </a:t>
          </a:r>
          <a:r>
            <a:rPr lang="en-US" sz="2400" b="1" kern="1200" dirty="0" err="1">
              <a:solidFill>
                <a:srgbClr val="0070C0"/>
              </a:solidFill>
              <a:latin typeface="Calibri" panose="020F0502020204030204" pitchFamily="34" charset="0"/>
              <a:cs typeface="Calibri" panose="020F0502020204030204" pitchFamily="34" charset="0"/>
            </a:rPr>
            <a:t>diferentes</a:t>
          </a:r>
          <a:r>
            <a:rPr lang="en-US" sz="2400" kern="1200" dirty="0">
              <a:solidFill>
                <a:srgbClr val="202124"/>
              </a:solidFill>
              <a:latin typeface="Calibri" panose="020F0502020204030204" pitchFamily="34" charset="0"/>
              <a:cs typeface="Calibri" panose="020F0502020204030204" pitchFamily="34" charset="0"/>
            </a:rPr>
            <a:t> que se </a:t>
          </a:r>
          <a:r>
            <a:rPr lang="en-US" sz="2400" kern="1200" dirty="0" err="1">
              <a:solidFill>
                <a:srgbClr val="202124"/>
              </a:solidFill>
              <a:latin typeface="Calibri" panose="020F0502020204030204" pitchFamily="34" charset="0"/>
              <a:cs typeface="Calibri" panose="020F0502020204030204" pitchFamily="34" charset="0"/>
            </a:rPr>
            <a:t>complementan</a:t>
          </a:r>
          <a:r>
            <a:rPr lang="en-US" sz="2400" kern="1200" dirty="0">
              <a:solidFill>
                <a:srgbClr val="202124"/>
              </a:solidFill>
              <a:latin typeface="Calibri" panose="020F0502020204030204" pitchFamily="34" charset="0"/>
              <a:cs typeface="Calibri" panose="020F0502020204030204" pitchFamily="34" charset="0"/>
            </a:rPr>
            <a:t>. </a:t>
          </a:r>
          <a:endParaRPr lang="en-US" sz="2400" kern="1200" dirty="0"/>
        </a:p>
      </dsp:txBody>
      <dsp:txXfrm>
        <a:off x="0" y="2941"/>
        <a:ext cx="8283101" cy="1051168"/>
      </dsp:txXfrm>
    </dsp:sp>
    <dsp:sp modelId="{0F742BBA-AE58-4E4B-9632-A9E4F2EB6B86}">
      <dsp:nvSpPr>
        <dsp:cNvPr id="0" name=""/>
        <dsp:cNvSpPr/>
      </dsp:nvSpPr>
      <dsp:spPr>
        <a:xfrm>
          <a:off x="0" y="1054110"/>
          <a:ext cx="828310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9366A-0007-4AD9-8243-9C5DB13CF315}">
      <dsp:nvSpPr>
        <dsp:cNvPr id="0" name=""/>
        <dsp:cNvSpPr/>
      </dsp:nvSpPr>
      <dsp:spPr>
        <a:xfrm>
          <a:off x="0" y="999741"/>
          <a:ext cx="8283101" cy="169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202124"/>
              </a:solidFill>
              <a:latin typeface="Calibri" panose="020F0502020204030204" pitchFamily="34" charset="0"/>
              <a:cs typeface="Calibri" panose="020F0502020204030204" pitchFamily="34" charset="0"/>
            </a:rPr>
            <a:t>Tanto </a:t>
          </a:r>
          <a:r>
            <a:rPr lang="en-US" sz="2400" kern="1200" dirty="0" err="1">
              <a:solidFill>
                <a:srgbClr val="202124"/>
              </a:solidFill>
              <a:latin typeface="Calibri" panose="020F0502020204030204" pitchFamily="34" charset="0"/>
              <a:cs typeface="Calibri" panose="020F0502020204030204" pitchFamily="34" charset="0"/>
            </a:rPr>
            <a:t>el</a:t>
          </a:r>
          <a:r>
            <a:rPr lang="en-US" sz="2400" kern="1200" dirty="0">
              <a:solidFill>
                <a:srgbClr val="202124"/>
              </a:solidFill>
              <a:latin typeface="Calibri" panose="020F0502020204030204" pitchFamily="34" charset="0"/>
              <a:cs typeface="Calibri" panose="020F0502020204030204" pitchFamily="34" charset="0"/>
            </a:rPr>
            <a:t> Derecho </a:t>
          </a:r>
          <a:r>
            <a:rPr lang="en-US" sz="2400" kern="1200" dirty="0" err="1">
              <a:solidFill>
                <a:srgbClr val="202124"/>
              </a:solidFill>
              <a:latin typeface="Calibri" panose="020F0502020204030204" pitchFamily="34" charset="0"/>
              <a:cs typeface="Calibri" panose="020F0502020204030204" pitchFamily="34" charset="0"/>
            </a:rPr>
            <a:t>humanitario</a:t>
          </a:r>
          <a:r>
            <a:rPr lang="en-US" sz="2400" kern="1200" dirty="0">
              <a:solidFill>
                <a:srgbClr val="202124"/>
              </a:solidFill>
              <a:latin typeface="Calibri" panose="020F0502020204030204" pitchFamily="34" charset="0"/>
              <a:cs typeface="Calibri" panose="020F0502020204030204" pitchFamily="34" charset="0"/>
            </a:rPr>
            <a:t> </a:t>
          </a:r>
          <a:r>
            <a:rPr lang="en-US" sz="2400" kern="1200" dirty="0" err="1">
              <a:solidFill>
                <a:srgbClr val="202124"/>
              </a:solidFill>
              <a:latin typeface="Calibri" panose="020F0502020204030204" pitchFamily="34" charset="0"/>
              <a:cs typeface="Calibri" panose="020F0502020204030204" pitchFamily="34" charset="0"/>
            </a:rPr>
            <a:t>internacional</a:t>
          </a:r>
          <a:r>
            <a:rPr lang="en-US" sz="2400" kern="1200" dirty="0">
              <a:solidFill>
                <a:srgbClr val="202124"/>
              </a:solidFill>
              <a:latin typeface="Calibri" panose="020F0502020204030204" pitchFamily="34" charset="0"/>
              <a:cs typeface="Calibri" panose="020F0502020204030204" pitchFamily="34" charset="0"/>
            </a:rPr>
            <a:t> </a:t>
          </a:r>
          <a:r>
            <a:rPr lang="en-US" sz="2400" kern="1200" dirty="0" err="1">
              <a:solidFill>
                <a:srgbClr val="202124"/>
              </a:solidFill>
              <a:latin typeface="Calibri" panose="020F0502020204030204" pitchFamily="34" charset="0"/>
              <a:cs typeface="Calibri" panose="020F0502020204030204" pitchFamily="34" charset="0"/>
            </a:rPr>
            <a:t>como</a:t>
          </a:r>
          <a:r>
            <a:rPr lang="en-US" sz="2400" kern="1200" dirty="0">
              <a:solidFill>
                <a:srgbClr val="202124"/>
              </a:solidFill>
              <a:latin typeface="Calibri" panose="020F0502020204030204" pitchFamily="34" charset="0"/>
              <a:cs typeface="Calibri" panose="020F0502020204030204" pitchFamily="34" charset="0"/>
            </a:rPr>
            <a:t> </a:t>
          </a:r>
          <a:r>
            <a:rPr lang="en-US" sz="2400" kern="1200" dirty="0" err="1">
              <a:solidFill>
                <a:srgbClr val="202124"/>
              </a:solidFill>
              <a:latin typeface="Calibri" panose="020F0502020204030204" pitchFamily="34" charset="0"/>
              <a:cs typeface="Calibri" panose="020F0502020204030204" pitchFamily="34" charset="0"/>
            </a:rPr>
            <a:t>el</a:t>
          </a:r>
          <a:r>
            <a:rPr lang="en-US" sz="2400" kern="1200" dirty="0">
              <a:solidFill>
                <a:srgbClr val="202124"/>
              </a:solidFill>
              <a:latin typeface="Calibri" panose="020F0502020204030204" pitchFamily="34" charset="0"/>
              <a:cs typeface="Calibri" panose="020F0502020204030204" pitchFamily="34" charset="0"/>
            </a:rPr>
            <a:t> derecho </a:t>
          </a:r>
          <a:r>
            <a:rPr lang="en-US" sz="2400" kern="1200" dirty="0" err="1">
              <a:solidFill>
                <a:srgbClr val="202124"/>
              </a:solidFill>
              <a:latin typeface="Calibri" panose="020F0502020204030204" pitchFamily="34" charset="0"/>
              <a:cs typeface="Calibri" panose="020F0502020204030204" pitchFamily="34" charset="0"/>
            </a:rPr>
            <a:t>internacional</a:t>
          </a:r>
          <a:r>
            <a:rPr lang="en-US" sz="2400" kern="1200" dirty="0">
              <a:solidFill>
                <a:srgbClr val="202124"/>
              </a:solidFill>
              <a:latin typeface="Calibri" panose="020F0502020204030204" pitchFamily="34" charset="0"/>
              <a:cs typeface="Calibri" panose="020F0502020204030204" pitchFamily="34" charset="0"/>
            </a:rPr>
            <a:t> de derechos </a:t>
          </a:r>
          <a:r>
            <a:rPr lang="en-US" sz="2400" kern="1200" dirty="0" err="1">
              <a:solidFill>
                <a:srgbClr val="202124"/>
              </a:solidFill>
              <a:latin typeface="Calibri" panose="020F0502020204030204" pitchFamily="34" charset="0"/>
              <a:cs typeface="Calibri" panose="020F0502020204030204" pitchFamily="34" charset="0"/>
            </a:rPr>
            <a:t>humanos</a:t>
          </a:r>
          <a:r>
            <a:rPr lang="en-US" sz="2400" kern="1200" dirty="0">
              <a:solidFill>
                <a:srgbClr val="202124"/>
              </a:solidFill>
              <a:latin typeface="Calibri" panose="020F0502020204030204" pitchFamily="34" charset="0"/>
              <a:cs typeface="Calibri" panose="020F0502020204030204" pitchFamily="34" charset="0"/>
            </a:rPr>
            <a:t> se </a:t>
          </a:r>
          <a:r>
            <a:rPr lang="en-US" sz="2400" kern="1200" dirty="0" err="1">
              <a:solidFill>
                <a:srgbClr val="202124"/>
              </a:solidFill>
              <a:latin typeface="Calibri" panose="020F0502020204030204" pitchFamily="34" charset="0"/>
              <a:cs typeface="Calibri" panose="020F0502020204030204" pitchFamily="34" charset="0"/>
            </a:rPr>
            <a:t>ocupan</a:t>
          </a:r>
          <a:r>
            <a:rPr lang="en-US" sz="2400" kern="1200" dirty="0">
              <a:solidFill>
                <a:srgbClr val="202124"/>
              </a:solidFill>
              <a:latin typeface="Calibri" panose="020F0502020204030204" pitchFamily="34" charset="0"/>
              <a:cs typeface="Calibri" panose="020F0502020204030204" pitchFamily="34" charset="0"/>
            </a:rPr>
            <a:t> de  </a:t>
          </a:r>
          <a:r>
            <a:rPr lang="en-US" sz="2400" b="1" kern="1200" dirty="0">
              <a:solidFill>
                <a:srgbClr val="0070C0"/>
              </a:solidFill>
              <a:latin typeface="Calibri" panose="020F0502020204030204" pitchFamily="34" charset="0"/>
              <a:cs typeface="Calibri" panose="020F0502020204030204" pitchFamily="34" charset="0"/>
            </a:rPr>
            <a:t>la </a:t>
          </a:r>
          <a:r>
            <a:rPr lang="en-US" sz="2400" b="1" kern="1200" dirty="0" err="1">
              <a:solidFill>
                <a:srgbClr val="0070C0"/>
              </a:solidFill>
              <a:latin typeface="Calibri" panose="020F0502020204030204" pitchFamily="34" charset="0"/>
              <a:cs typeface="Calibri" panose="020F0502020204030204" pitchFamily="34" charset="0"/>
            </a:rPr>
            <a:t>protección</a:t>
          </a:r>
          <a:r>
            <a:rPr lang="en-US" sz="2400" b="1" kern="1200" dirty="0">
              <a:solidFill>
                <a:srgbClr val="0070C0"/>
              </a:solidFill>
              <a:latin typeface="Calibri" panose="020F0502020204030204" pitchFamily="34" charset="0"/>
              <a:cs typeface="Calibri" panose="020F0502020204030204" pitchFamily="34" charset="0"/>
            </a:rPr>
            <a:t> de la </a:t>
          </a:r>
          <a:r>
            <a:rPr lang="en-US" sz="2400" b="1" kern="1200" dirty="0" err="1">
              <a:solidFill>
                <a:srgbClr val="0070C0"/>
              </a:solidFill>
              <a:latin typeface="Calibri" panose="020F0502020204030204" pitchFamily="34" charset="0"/>
              <a:cs typeface="Calibri" panose="020F0502020204030204" pitchFamily="34" charset="0"/>
            </a:rPr>
            <a:t>vida</a:t>
          </a:r>
          <a:r>
            <a:rPr lang="en-US" sz="2400" b="1" kern="1200" dirty="0">
              <a:solidFill>
                <a:srgbClr val="0070C0"/>
              </a:solidFill>
              <a:latin typeface="Calibri" panose="020F0502020204030204" pitchFamily="34" charset="0"/>
              <a:cs typeface="Calibri" panose="020F0502020204030204" pitchFamily="34" charset="0"/>
            </a:rPr>
            <a:t>, la </a:t>
          </a:r>
          <a:r>
            <a:rPr lang="en-US" sz="2400" b="1" kern="1200" dirty="0" err="1">
              <a:solidFill>
                <a:srgbClr val="0070C0"/>
              </a:solidFill>
              <a:latin typeface="Calibri" panose="020F0502020204030204" pitchFamily="34" charset="0"/>
              <a:cs typeface="Calibri" panose="020F0502020204030204" pitchFamily="34" charset="0"/>
            </a:rPr>
            <a:t>salud</a:t>
          </a:r>
          <a:r>
            <a:rPr lang="en-US" sz="2400" b="1" kern="1200" dirty="0">
              <a:solidFill>
                <a:srgbClr val="0070C0"/>
              </a:solidFill>
              <a:latin typeface="Calibri" panose="020F0502020204030204" pitchFamily="34" charset="0"/>
              <a:cs typeface="Calibri" panose="020F0502020204030204" pitchFamily="34" charset="0"/>
            </a:rPr>
            <a:t>, y la </a:t>
          </a:r>
          <a:r>
            <a:rPr lang="en-US" sz="2400" b="1" kern="1200" dirty="0" err="1">
              <a:solidFill>
                <a:srgbClr val="0070C0"/>
              </a:solidFill>
              <a:latin typeface="Calibri" panose="020F0502020204030204" pitchFamily="34" charset="0"/>
              <a:cs typeface="Calibri" panose="020F0502020204030204" pitchFamily="34" charset="0"/>
            </a:rPr>
            <a:t>dignidad</a:t>
          </a:r>
          <a:r>
            <a:rPr lang="en-US" sz="2400" b="1" kern="1200" dirty="0">
              <a:solidFill>
                <a:srgbClr val="0070C0"/>
              </a:solidFill>
              <a:latin typeface="Calibri" panose="020F0502020204030204" pitchFamily="34" charset="0"/>
              <a:cs typeface="Calibri" panose="020F0502020204030204" pitchFamily="34" charset="0"/>
            </a:rPr>
            <a:t> de </a:t>
          </a:r>
          <a:r>
            <a:rPr lang="en-US" sz="2400" b="1" kern="1200" dirty="0" err="1">
              <a:solidFill>
                <a:srgbClr val="0070C0"/>
              </a:solidFill>
              <a:latin typeface="Calibri" panose="020F0502020204030204" pitchFamily="34" charset="0"/>
              <a:cs typeface="Calibri" panose="020F0502020204030204" pitchFamily="34" charset="0"/>
            </a:rPr>
            <a:t>todas</a:t>
          </a:r>
          <a:r>
            <a:rPr lang="en-US" sz="2400" b="1" kern="1200" dirty="0">
              <a:solidFill>
                <a:srgbClr val="0070C0"/>
              </a:solidFill>
              <a:latin typeface="Calibri" panose="020F0502020204030204" pitchFamily="34" charset="0"/>
              <a:cs typeface="Calibri" panose="020F0502020204030204" pitchFamily="34" charset="0"/>
            </a:rPr>
            <a:t> las personas</a:t>
          </a:r>
          <a:endParaRPr lang="en-US" sz="2400" b="1" kern="1200" dirty="0">
            <a:solidFill>
              <a:srgbClr val="0070C0"/>
            </a:solidFill>
          </a:endParaRPr>
        </a:p>
      </dsp:txBody>
      <dsp:txXfrm>
        <a:off x="0" y="999741"/>
        <a:ext cx="8283101" cy="1692570"/>
      </dsp:txXfrm>
    </dsp:sp>
    <dsp:sp modelId="{76737A0E-EF86-4A47-94C5-BD99E168152F}">
      <dsp:nvSpPr>
        <dsp:cNvPr id="0" name=""/>
        <dsp:cNvSpPr/>
      </dsp:nvSpPr>
      <dsp:spPr>
        <a:xfrm>
          <a:off x="0" y="2746681"/>
          <a:ext cx="828310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BB1FE-0434-4CE7-9276-F234EBFBB634}">
      <dsp:nvSpPr>
        <dsp:cNvPr id="0" name=""/>
        <dsp:cNvSpPr/>
      </dsp:nvSpPr>
      <dsp:spPr>
        <a:xfrm>
          <a:off x="0" y="2937141"/>
          <a:ext cx="8283101" cy="1766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AR" sz="2400" kern="1200" dirty="0">
              <a:solidFill>
                <a:srgbClr val="202124"/>
              </a:solidFill>
              <a:latin typeface="Calibri" panose="020F0502020204030204" pitchFamily="34" charset="0"/>
              <a:cs typeface="Calibri" panose="020F0502020204030204" pitchFamily="34" charset="0"/>
            </a:rPr>
            <a:t>El Derecho humanitario se aplica cuando hay un </a:t>
          </a:r>
          <a:r>
            <a:rPr lang="es-AR" sz="2400" b="1" kern="1200" dirty="0">
              <a:solidFill>
                <a:srgbClr val="0070C0"/>
              </a:solidFill>
              <a:latin typeface="Calibri" panose="020F0502020204030204" pitchFamily="34" charset="0"/>
              <a:cs typeface="Calibri" panose="020F0502020204030204" pitchFamily="34" charset="0"/>
            </a:rPr>
            <a:t>conflicto armado.</a:t>
          </a:r>
          <a:r>
            <a:rPr lang="en-US" sz="2400" kern="1200" dirty="0">
              <a:solidFill>
                <a:srgbClr val="202124"/>
              </a:solidFill>
              <a:latin typeface="Calibri" panose="020F0502020204030204" pitchFamily="34" charset="0"/>
              <a:cs typeface="Calibri" panose="020F0502020204030204" pitchFamily="34" charset="0"/>
            </a:rPr>
            <a:t>El derecho de derechos </a:t>
          </a:r>
          <a:r>
            <a:rPr lang="en-US" sz="2400" kern="1200" dirty="0" err="1">
              <a:solidFill>
                <a:srgbClr val="202124"/>
              </a:solidFill>
              <a:latin typeface="Calibri" panose="020F0502020204030204" pitchFamily="34" charset="0"/>
              <a:cs typeface="Calibri" panose="020F0502020204030204" pitchFamily="34" charset="0"/>
            </a:rPr>
            <a:t>humanos</a:t>
          </a:r>
          <a:r>
            <a:rPr lang="en-US" sz="2400" kern="1200" dirty="0">
              <a:solidFill>
                <a:srgbClr val="202124"/>
              </a:solidFill>
              <a:latin typeface="Calibri" panose="020F0502020204030204" pitchFamily="34" charset="0"/>
              <a:cs typeface="Calibri" panose="020F0502020204030204" pitchFamily="34" charset="0"/>
            </a:rPr>
            <a:t>, </a:t>
          </a:r>
          <a:r>
            <a:rPr lang="en-US" sz="2400" kern="1200" dirty="0" err="1">
              <a:solidFill>
                <a:srgbClr val="202124"/>
              </a:solidFill>
              <a:latin typeface="Calibri" panose="020F0502020204030204" pitchFamily="34" charset="0"/>
              <a:cs typeface="Calibri" panose="020F0502020204030204" pitchFamily="34" charset="0"/>
            </a:rPr>
            <a:t>como</a:t>
          </a:r>
          <a:r>
            <a:rPr lang="en-US" sz="2400" kern="1200" dirty="0">
              <a:solidFill>
                <a:srgbClr val="202124"/>
              </a:solidFill>
              <a:latin typeface="Calibri" panose="020F0502020204030204" pitchFamily="34" charset="0"/>
              <a:cs typeface="Calibri" panose="020F0502020204030204" pitchFamily="34" charset="0"/>
            </a:rPr>
            <a:t> la CDPD, CDN CEDAW– </a:t>
          </a:r>
          <a:r>
            <a:rPr lang="en-US" sz="2400" b="1" kern="1200" dirty="0">
              <a:solidFill>
                <a:srgbClr val="0070C0"/>
              </a:solidFill>
              <a:latin typeface="Calibri" panose="020F0502020204030204" pitchFamily="34" charset="0"/>
              <a:ea typeface="Calibri" panose="020F0502020204030204" pitchFamily="34" charset="0"/>
              <a:cs typeface="Calibri" panose="020F0502020204030204" pitchFamily="34" charset="0"/>
            </a:rPr>
            <a:t>se </a:t>
          </a:r>
          <a:r>
            <a:rPr lang="en-US" sz="2400" b="1" kern="1200" dirty="0" err="1">
              <a:solidFill>
                <a:srgbClr val="0070C0"/>
              </a:solidFill>
              <a:latin typeface="Calibri" panose="020F0502020204030204" pitchFamily="34" charset="0"/>
              <a:ea typeface="Calibri" panose="020F0502020204030204" pitchFamily="34" charset="0"/>
              <a:cs typeface="Calibri" panose="020F0502020204030204" pitchFamily="34" charset="0"/>
            </a:rPr>
            <a:t>aplican</a:t>
          </a:r>
          <a:r>
            <a:rPr lang="en-US" sz="2400" b="1" kern="120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0070C0"/>
              </a:solidFill>
              <a:latin typeface="Calibri" panose="020F0502020204030204" pitchFamily="34" charset="0"/>
              <a:ea typeface="Calibri" panose="020F0502020204030204" pitchFamily="34" charset="0"/>
              <a:cs typeface="Calibri" panose="020F0502020204030204" pitchFamily="34" charset="0"/>
            </a:rPr>
            <a:t>siempre</a:t>
          </a:r>
          <a:r>
            <a:rPr lang="en-US" sz="2400" kern="120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2400" kern="1200" dirty="0" err="1">
              <a:latin typeface="Calibri" panose="020F0502020204030204" pitchFamily="34" charset="0"/>
              <a:ea typeface="Calibri" panose="020F0502020204030204" pitchFamily="34" charset="0"/>
              <a:cs typeface="Calibri" panose="020F0502020204030204" pitchFamily="34" charset="0"/>
            </a:rPr>
            <a:t>en</a:t>
          </a:r>
          <a:r>
            <a:rPr lang="en-US" sz="2400" kern="1200" dirty="0">
              <a:latin typeface="Calibri" panose="020F0502020204030204" pitchFamily="34" charset="0"/>
              <a:ea typeface="Calibri" panose="020F0502020204030204" pitchFamily="34" charset="0"/>
              <a:cs typeface="Calibri" panose="020F0502020204030204" pitchFamily="34" charset="0"/>
            </a:rPr>
            <a:t> </a:t>
          </a:r>
          <a:r>
            <a:rPr lang="en-US" sz="2400" kern="1200" dirty="0" err="1">
              <a:latin typeface="Calibri" panose="020F0502020204030204" pitchFamily="34" charset="0"/>
              <a:ea typeface="Calibri" panose="020F0502020204030204" pitchFamily="34" charset="0"/>
              <a:cs typeface="Calibri" panose="020F0502020204030204" pitchFamily="34" charset="0"/>
            </a:rPr>
            <a:t>época</a:t>
          </a:r>
          <a:r>
            <a:rPr lang="en-US" sz="2400" kern="1200" dirty="0">
              <a:latin typeface="Calibri" panose="020F0502020204030204" pitchFamily="34" charset="0"/>
              <a:ea typeface="Calibri" panose="020F0502020204030204" pitchFamily="34" charset="0"/>
              <a:cs typeface="Calibri" panose="020F0502020204030204" pitchFamily="34" charset="0"/>
            </a:rPr>
            <a:t> de </a:t>
          </a:r>
          <a:r>
            <a:rPr lang="en-US" sz="2400" kern="1200" dirty="0" err="1">
              <a:latin typeface="Calibri" panose="020F0502020204030204" pitchFamily="34" charset="0"/>
              <a:ea typeface="Calibri" panose="020F0502020204030204" pitchFamily="34" charset="0"/>
              <a:cs typeface="Calibri" panose="020F0502020204030204" pitchFamily="34" charset="0"/>
            </a:rPr>
            <a:t>paz</a:t>
          </a:r>
          <a:r>
            <a:rPr lang="en-US" sz="2400" kern="1200" dirty="0">
              <a:latin typeface="Calibri" panose="020F0502020204030204" pitchFamily="34" charset="0"/>
              <a:ea typeface="Calibri" panose="020F0502020204030204" pitchFamily="34" charset="0"/>
              <a:cs typeface="Calibri" panose="020F0502020204030204" pitchFamily="34" charset="0"/>
            </a:rPr>
            <a:t>, </a:t>
          </a:r>
          <a:r>
            <a:rPr lang="en-US" sz="2400" kern="1200" dirty="0" err="1">
              <a:latin typeface="Calibri" panose="020F0502020204030204" pitchFamily="34" charset="0"/>
              <a:ea typeface="Calibri" panose="020F0502020204030204" pitchFamily="34" charset="0"/>
              <a:cs typeface="Calibri" panose="020F0502020204030204" pitchFamily="34" charset="0"/>
            </a:rPr>
            <a:t>durante</a:t>
          </a:r>
          <a:r>
            <a:rPr lang="en-US" sz="2400" kern="1200" dirty="0">
              <a:latin typeface="Calibri" panose="020F0502020204030204" pitchFamily="34" charset="0"/>
              <a:ea typeface="Calibri" panose="020F0502020204030204" pitchFamily="34" charset="0"/>
              <a:cs typeface="Calibri" panose="020F0502020204030204" pitchFamily="34" charset="0"/>
            </a:rPr>
            <a:t> </a:t>
          </a:r>
          <a:r>
            <a:rPr lang="en-US" sz="2400" kern="1200" dirty="0" err="1">
              <a:latin typeface="Calibri" panose="020F0502020204030204" pitchFamily="34" charset="0"/>
              <a:ea typeface="Calibri" panose="020F0502020204030204" pitchFamily="34" charset="0"/>
              <a:cs typeface="Calibri" panose="020F0502020204030204" pitchFamily="34" charset="0"/>
            </a:rPr>
            <a:t>conflictos</a:t>
          </a:r>
          <a:r>
            <a:rPr lang="en-US" sz="2400" kern="1200" dirty="0">
              <a:latin typeface="Calibri" panose="020F0502020204030204" pitchFamily="34" charset="0"/>
              <a:ea typeface="Calibri" panose="020F0502020204030204" pitchFamily="34" charset="0"/>
              <a:cs typeface="Calibri" panose="020F0502020204030204" pitchFamily="34" charset="0"/>
            </a:rPr>
            <a:t> </a:t>
          </a:r>
          <a:r>
            <a:rPr lang="en-US" sz="2400" kern="1200" dirty="0" err="1">
              <a:latin typeface="Calibri" panose="020F0502020204030204" pitchFamily="34" charset="0"/>
              <a:ea typeface="Calibri" panose="020F0502020204030204" pitchFamily="34" charset="0"/>
              <a:cs typeface="Calibri" panose="020F0502020204030204" pitchFamily="34" charset="0"/>
            </a:rPr>
            <a:t>armados</a:t>
          </a:r>
          <a:r>
            <a:rPr lang="en-US" sz="2400" kern="1200" dirty="0">
              <a:latin typeface="Calibri" panose="020F0502020204030204" pitchFamily="34" charset="0"/>
              <a:ea typeface="Calibri" panose="020F0502020204030204" pitchFamily="34" charset="0"/>
              <a:cs typeface="Calibri" panose="020F0502020204030204" pitchFamily="34" charset="0"/>
            </a:rPr>
            <a:t> y </a:t>
          </a:r>
          <a:r>
            <a:rPr lang="en-US" sz="2400" kern="1200" dirty="0" err="1">
              <a:latin typeface="Calibri" panose="020F0502020204030204" pitchFamily="34" charset="0"/>
              <a:ea typeface="Calibri" panose="020F0502020204030204" pitchFamily="34" charset="0"/>
              <a:cs typeface="Calibri" panose="020F0502020204030204" pitchFamily="34" charset="0"/>
            </a:rPr>
            <a:t>en</a:t>
          </a:r>
          <a:r>
            <a:rPr lang="en-US" sz="2400" kern="1200" dirty="0">
              <a:latin typeface="Calibri" panose="020F0502020204030204" pitchFamily="34" charset="0"/>
              <a:ea typeface="Calibri" panose="020F0502020204030204" pitchFamily="34" charset="0"/>
              <a:cs typeface="Calibri" panose="020F0502020204030204" pitchFamily="34" charset="0"/>
            </a:rPr>
            <a:t> </a:t>
          </a:r>
          <a:r>
            <a:rPr lang="en-US" sz="2400" kern="1200" dirty="0" err="1">
              <a:latin typeface="Calibri" panose="020F0502020204030204" pitchFamily="34" charset="0"/>
              <a:ea typeface="Calibri" panose="020F0502020204030204" pitchFamily="34" charset="0"/>
              <a:cs typeface="Calibri" panose="020F0502020204030204" pitchFamily="34" charset="0"/>
            </a:rPr>
            <a:t>situaciones</a:t>
          </a:r>
          <a:r>
            <a:rPr lang="en-US" sz="2400" kern="1200" dirty="0">
              <a:latin typeface="Calibri" panose="020F0502020204030204" pitchFamily="34" charset="0"/>
              <a:ea typeface="Calibri" panose="020F0502020204030204" pitchFamily="34" charset="0"/>
              <a:cs typeface="Calibri" panose="020F0502020204030204" pitchFamily="34" charset="0"/>
            </a:rPr>
            <a:t> de </a:t>
          </a:r>
          <a:r>
            <a:rPr lang="en-US" sz="2400" kern="1200" dirty="0" err="1">
              <a:latin typeface="Calibri" panose="020F0502020204030204" pitchFamily="34" charset="0"/>
              <a:ea typeface="Calibri" panose="020F0502020204030204" pitchFamily="34" charset="0"/>
              <a:cs typeface="Calibri" panose="020F0502020204030204" pitchFamily="34" charset="0"/>
            </a:rPr>
            <a:t>desastres</a:t>
          </a:r>
          <a:r>
            <a:rPr lang="en-US" sz="2400" kern="1200" dirty="0">
              <a:latin typeface="Calibri" panose="020F0502020204030204" pitchFamily="34" charset="0"/>
              <a:ea typeface="Calibri" panose="020F0502020204030204" pitchFamily="34" charset="0"/>
              <a:cs typeface="Calibri" panose="020F0502020204030204" pitchFamily="34" charset="0"/>
            </a:rPr>
            <a:t>. </a:t>
          </a:r>
          <a:endParaRPr lang="en-US" sz="2400" kern="1200" dirty="0">
            <a:highlight>
              <a:srgbClr val="FFFF00"/>
            </a:highlight>
          </a:endParaRPr>
        </a:p>
      </dsp:txBody>
      <dsp:txXfrm>
        <a:off x="0" y="2937141"/>
        <a:ext cx="8283101" cy="1766440"/>
      </dsp:txXfrm>
    </dsp:sp>
    <dsp:sp modelId="{6513F8FB-BFEB-7C45-9875-C8D858D2AFE8}">
      <dsp:nvSpPr>
        <dsp:cNvPr id="0" name=""/>
        <dsp:cNvSpPr/>
      </dsp:nvSpPr>
      <dsp:spPr>
        <a:xfrm>
          <a:off x="0" y="4513122"/>
          <a:ext cx="828310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4EE227-6742-6145-90E1-0CF013CB8984}">
      <dsp:nvSpPr>
        <dsp:cNvPr id="0" name=""/>
        <dsp:cNvSpPr/>
      </dsp:nvSpPr>
      <dsp:spPr>
        <a:xfrm>
          <a:off x="0" y="4516063"/>
          <a:ext cx="8283101" cy="117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Symbol" panose="05050102010706020507" pitchFamily="18" charset="2"/>
            <a:buNone/>
          </a:pPr>
          <a:r>
            <a:rPr lang="en-US" sz="2400" kern="1200" dirty="0">
              <a:latin typeface="Calibri" panose="020F0502020204030204" pitchFamily="34" charset="0"/>
              <a:cs typeface="Calibri" panose="020F0502020204030204" pitchFamily="34" charset="0"/>
            </a:rPr>
            <a:t>El Derecho </a:t>
          </a:r>
          <a:r>
            <a:rPr lang="en-US" sz="2400" kern="1200" dirty="0" err="1">
              <a:latin typeface="Calibri" panose="020F0502020204030204" pitchFamily="34" charset="0"/>
              <a:cs typeface="Calibri" panose="020F0502020204030204" pitchFamily="34" charset="0"/>
            </a:rPr>
            <a:t>Internacional</a:t>
          </a:r>
          <a:r>
            <a:rPr lang="en-US" sz="2400" kern="1200" dirty="0">
              <a:latin typeface="Calibri" panose="020F0502020204030204" pitchFamily="34" charset="0"/>
              <a:cs typeface="Calibri" panose="020F0502020204030204" pitchFamily="34" charset="0"/>
            </a:rPr>
            <a:t> de </a:t>
          </a:r>
          <a:r>
            <a:rPr lang="en-US" sz="2400" kern="1200" dirty="0" err="1">
              <a:latin typeface="Calibri" panose="020F0502020204030204" pitchFamily="34" charset="0"/>
              <a:cs typeface="Calibri" panose="020F0502020204030204" pitchFamily="34" charset="0"/>
            </a:rPr>
            <a:t>Refugiados</a:t>
          </a:r>
          <a:r>
            <a:rPr lang="en-US" sz="2400" kern="1200" dirty="0">
              <a:latin typeface="Calibri" panose="020F0502020204030204" pitchFamily="34" charset="0"/>
              <a:cs typeface="Calibri" panose="020F0502020204030204" pitchFamily="34" charset="0"/>
            </a:rPr>
            <a:t> (DIR) </a:t>
          </a:r>
          <a:r>
            <a:rPr lang="en-US" sz="2400" b="1" kern="1200" dirty="0">
              <a:solidFill>
                <a:srgbClr val="0070C0"/>
              </a:solidFill>
              <a:latin typeface="Calibri" panose="020F0502020204030204" pitchFamily="34" charset="0"/>
              <a:cs typeface="Calibri" panose="020F0502020204030204" pitchFamily="34" charset="0"/>
            </a:rPr>
            <a:t>se </a:t>
          </a:r>
          <a:r>
            <a:rPr lang="en-US" sz="2400" b="1" kern="1200" dirty="0" err="1">
              <a:solidFill>
                <a:srgbClr val="0070C0"/>
              </a:solidFill>
              <a:latin typeface="Calibri" panose="020F0502020204030204" pitchFamily="34" charset="0"/>
              <a:cs typeface="Calibri" panose="020F0502020204030204" pitchFamily="34" charset="0"/>
            </a:rPr>
            <a:t>aplica</a:t>
          </a:r>
          <a:r>
            <a:rPr lang="en-US" sz="2400" b="1" kern="1200" dirty="0">
              <a:solidFill>
                <a:srgbClr val="0070C0"/>
              </a:solidFill>
              <a:latin typeface="Calibri" panose="020F0502020204030204" pitchFamily="34" charset="0"/>
              <a:cs typeface="Calibri" panose="020F0502020204030204" pitchFamily="34" charset="0"/>
            </a:rPr>
            <a:t> </a:t>
          </a:r>
          <a:r>
            <a:rPr lang="en-US" sz="2400" b="1" kern="1200" dirty="0" err="1">
              <a:solidFill>
                <a:srgbClr val="0070C0"/>
              </a:solidFill>
              <a:latin typeface="Calibri" panose="020F0502020204030204" pitchFamily="34" charset="0"/>
              <a:cs typeface="Calibri" panose="020F0502020204030204" pitchFamily="34" charset="0"/>
            </a:rPr>
            <a:t>en</a:t>
          </a:r>
          <a:r>
            <a:rPr lang="en-US" sz="2400" b="1" kern="1200" dirty="0">
              <a:solidFill>
                <a:srgbClr val="0070C0"/>
              </a:solidFill>
              <a:latin typeface="Calibri" panose="020F0502020204030204" pitchFamily="34" charset="0"/>
              <a:cs typeface="Calibri" panose="020F0502020204030204" pitchFamily="34" charset="0"/>
            </a:rPr>
            <a:t> </a:t>
          </a:r>
          <a:r>
            <a:rPr lang="en-US" sz="2400" b="1" kern="1200" dirty="0" err="1">
              <a:solidFill>
                <a:srgbClr val="0070C0"/>
              </a:solidFill>
              <a:latin typeface="Calibri" panose="020F0502020204030204" pitchFamily="34" charset="0"/>
              <a:cs typeface="Calibri" panose="020F0502020204030204" pitchFamily="34" charset="0"/>
            </a:rPr>
            <a:t>los</a:t>
          </a:r>
          <a:r>
            <a:rPr lang="en-US" sz="2400" b="1" kern="1200" dirty="0">
              <a:solidFill>
                <a:srgbClr val="0070C0"/>
              </a:solidFill>
              <a:latin typeface="Calibri" panose="020F0502020204030204" pitchFamily="34" charset="0"/>
              <a:cs typeface="Calibri" panose="020F0502020204030204" pitchFamily="34" charset="0"/>
            </a:rPr>
            <a:t> </a:t>
          </a:r>
          <a:r>
            <a:rPr lang="en-US" sz="2400" b="1" kern="1200" dirty="0" err="1">
              <a:solidFill>
                <a:srgbClr val="0070C0"/>
              </a:solidFill>
              <a:latin typeface="Calibri" panose="020F0502020204030204" pitchFamily="34" charset="0"/>
              <a:cs typeface="Calibri" panose="020F0502020204030204" pitchFamily="34" charset="0"/>
            </a:rPr>
            <a:t>países</a:t>
          </a:r>
          <a:r>
            <a:rPr lang="en-US" sz="2400" b="1" kern="1200" dirty="0">
              <a:solidFill>
                <a:srgbClr val="0070C0"/>
              </a:solidFill>
              <a:latin typeface="Calibri" panose="020F0502020204030204" pitchFamily="34" charset="0"/>
              <a:cs typeface="Calibri" panose="020F0502020204030204" pitchFamily="34" charset="0"/>
            </a:rPr>
            <a:t> que </a:t>
          </a:r>
          <a:r>
            <a:rPr lang="en-US" sz="2400" b="1" kern="1200" dirty="0" err="1">
              <a:solidFill>
                <a:srgbClr val="0070C0"/>
              </a:solidFill>
              <a:latin typeface="Calibri" panose="020F0502020204030204" pitchFamily="34" charset="0"/>
              <a:cs typeface="Calibri" panose="020F0502020204030204" pitchFamily="34" charset="0"/>
            </a:rPr>
            <a:t>reciben</a:t>
          </a:r>
          <a:r>
            <a:rPr lang="en-US" sz="2400" b="1" kern="1200" dirty="0">
              <a:solidFill>
                <a:srgbClr val="0070C0"/>
              </a:solidFill>
              <a:latin typeface="Calibri" panose="020F0502020204030204" pitchFamily="34" charset="0"/>
              <a:cs typeface="Calibri" panose="020F0502020204030204" pitchFamily="34" charset="0"/>
            </a:rPr>
            <a:t> </a:t>
          </a:r>
          <a:r>
            <a:rPr lang="en-US" sz="2400" b="1" kern="1200" dirty="0" err="1">
              <a:solidFill>
                <a:srgbClr val="0070C0"/>
              </a:solidFill>
              <a:latin typeface="Calibri" panose="020F0502020204030204" pitchFamily="34" charset="0"/>
              <a:cs typeface="Calibri" panose="020F0502020204030204" pitchFamily="34" charset="0"/>
            </a:rPr>
            <a:t>refugiados</a:t>
          </a:r>
          <a:endParaRPr lang="en-US" sz="2400" b="1" kern="1200" dirty="0">
            <a:solidFill>
              <a:srgbClr val="0070C0"/>
            </a:solidFill>
          </a:endParaRPr>
        </a:p>
      </dsp:txBody>
      <dsp:txXfrm>
        <a:off x="0" y="4516063"/>
        <a:ext cx="8283101" cy="11749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16C3B-A765-0641-9F04-06E49831CA24}">
      <dsp:nvSpPr>
        <dsp:cNvPr id="0" name=""/>
        <dsp:cNvSpPr/>
      </dsp:nvSpPr>
      <dsp:spPr>
        <a:xfrm>
          <a:off x="4743839" y="1603411"/>
          <a:ext cx="1960277" cy="1537531"/>
        </a:xfrm>
        <a:prstGeom prst="ellipse">
          <a:avLst/>
        </a:prstGeom>
        <a:solidFill>
          <a:srgbClr val="D046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Helvetica" panose="020B0604020202020204" pitchFamily="34" charset="0"/>
              <a:cs typeface="Helvetica" panose="020B0604020202020204" pitchFamily="34" charset="0"/>
            </a:rPr>
            <a:t>4  </a:t>
          </a:r>
          <a:r>
            <a:rPr lang="en-US" sz="2000" b="1" kern="1200" dirty="0" err="1">
              <a:latin typeface="Helvetica" panose="020B0604020202020204" pitchFamily="34" charset="0"/>
              <a:cs typeface="Helvetica" panose="020B0604020202020204" pitchFamily="34" charset="0"/>
            </a:rPr>
            <a:t>Acciones</a:t>
          </a:r>
          <a:r>
            <a:rPr lang="en-US" sz="2000" b="1" kern="1200" dirty="0">
              <a:latin typeface="Helvetica" panose="020B0604020202020204" pitchFamily="34" charset="0"/>
              <a:cs typeface="Helvetica" panose="020B0604020202020204" pitchFamily="34" charset="0"/>
            </a:rPr>
            <a:t> Obligato-rias</a:t>
          </a:r>
          <a:endParaRPr lang="en-US" sz="2000" b="1" kern="1200" dirty="0">
            <a:latin typeface="Calibri" panose="020F0502020204030204" pitchFamily="34" charset="0"/>
            <a:cs typeface="Calibri" panose="020F0502020204030204" pitchFamily="34" charset="0"/>
          </a:endParaRPr>
        </a:p>
      </dsp:txBody>
      <dsp:txXfrm>
        <a:off x="5030915" y="1828577"/>
        <a:ext cx="1386125" cy="1087199"/>
      </dsp:txXfrm>
    </dsp:sp>
    <dsp:sp modelId="{97C1C2E3-1C0F-4722-A3E9-13C9A704DFAB}">
      <dsp:nvSpPr>
        <dsp:cNvPr id="0" name=""/>
        <dsp:cNvSpPr/>
      </dsp:nvSpPr>
      <dsp:spPr>
        <a:xfrm rot="16204265">
          <a:off x="5638754" y="1221315"/>
          <a:ext cx="172747" cy="4480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AR" sz="1900" kern="1200"/>
        </a:p>
      </dsp:txBody>
      <dsp:txXfrm>
        <a:off x="5664634" y="1336834"/>
        <a:ext cx="120923" cy="268819"/>
      </dsp:txXfrm>
    </dsp:sp>
    <dsp:sp modelId="{C7070864-EF9F-4C83-9DEE-DE3C978A40B8}">
      <dsp:nvSpPr>
        <dsp:cNvPr id="0" name=""/>
        <dsp:cNvSpPr/>
      </dsp:nvSpPr>
      <dsp:spPr>
        <a:xfrm>
          <a:off x="3605652" y="-40271"/>
          <a:ext cx="4241003" cy="1317744"/>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CA" sz="2500" b="0" kern="1200" dirty="0" err="1">
              <a:latin typeface="Helvetica" panose="020B0604020202020204" pitchFamily="34" charset="0"/>
              <a:cs typeface="Helvetica" panose="020B0604020202020204" pitchFamily="34" charset="0"/>
            </a:rPr>
            <a:t>Promover</a:t>
          </a:r>
          <a:r>
            <a:rPr lang="en-CA" sz="2500" b="0" kern="1200" dirty="0">
              <a:latin typeface="Helvetica" panose="020B0604020202020204" pitchFamily="34" charset="0"/>
              <a:cs typeface="Helvetica" panose="020B0604020202020204" pitchFamily="34" charset="0"/>
            </a:rPr>
            <a:t> la </a:t>
          </a:r>
          <a:r>
            <a:rPr lang="en-CA" sz="2500" b="0" kern="1200" dirty="0" err="1">
              <a:latin typeface="Helvetica" panose="020B0604020202020204" pitchFamily="34" charset="0"/>
              <a:cs typeface="Helvetica" panose="020B0604020202020204" pitchFamily="34" charset="0"/>
            </a:rPr>
            <a:t>parrticipación</a:t>
          </a:r>
          <a:r>
            <a:rPr lang="en-CA" sz="2500" b="0" kern="1200" dirty="0">
              <a:latin typeface="Helvetica" panose="020B0604020202020204" pitchFamily="34" charset="0"/>
              <a:cs typeface="Helvetica" panose="020B0604020202020204" pitchFamily="34" charset="0"/>
            </a:rPr>
            <a:t> </a:t>
          </a:r>
          <a:r>
            <a:rPr lang="en-CA" sz="2500" b="0" kern="1200" dirty="0" err="1">
              <a:latin typeface="Helvetica" panose="020B0604020202020204" pitchFamily="34" charset="0"/>
              <a:cs typeface="Helvetica" panose="020B0604020202020204" pitchFamily="34" charset="0"/>
            </a:rPr>
            <a:t>significativa</a:t>
          </a:r>
          <a:endParaRPr lang="en-CA" sz="2500" b="0" kern="1200" dirty="0">
            <a:latin typeface="Helvetica" panose="020B0604020202020204" pitchFamily="34" charset="0"/>
            <a:cs typeface="Helvetica" panose="020B0604020202020204" pitchFamily="34" charset="0"/>
          </a:endParaRPr>
        </a:p>
      </dsp:txBody>
      <dsp:txXfrm>
        <a:off x="4226733" y="152708"/>
        <a:ext cx="2998841" cy="931786"/>
      </dsp:txXfrm>
    </dsp:sp>
    <dsp:sp modelId="{DE9A80A9-95E7-424C-8894-0603F17B4E8D}">
      <dsp:nvSpPr>
        <dsp:cNvPr id="0" name=""/>
        <dsp:cNvSpPr/>
      </dsp:nvSpPr>
      <dsp:spPr>
        <a:xfrm rot="49678">
          <a:off x="6834590" y="2166485"/>
          <a:ext cx="314795" cy="4480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AR" sz="1900" kern="1200"/>
        </a:p>
      </dsp:txBody>
      <dsp:txXfrm>
        <a:off x="6834595" y="2255410"/>
        <a:ext cx="220357" cy="268819"/>
      </dsp:txXfrm>
    </dsp:sp>
    <dsp:sp modelId="{6164E98F-A591-4909-9057-9E3A35B23280}">
      <dsp:nvSpPr>
        <dsp:cNvPr id="0" name=""/>
        <dsp:cNvSpPr/>
      </dsp:nvSpPr>
      <dsp:spPr>
        <a:xfrm>
          <a:off x="7296864" y="1603406"/>
          <a:ext cx="3688604" cy="16363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CA" sz="2500" kern="1200" dirty="0" err="1">
              <a:latin typeface="Helvetica" panose="020B0604020202020204" pitchFamily="34" charset="0"/>
              <a:cs typeface="Helvetica" panose="020B0604020202020204" pitchFamily="34" charset="0"/>
            </a:rPr>
            <a:t>Eliminar</a:t>
          </a:r>
          <a:r>
            <a:rPr lang="en-CA" sz="2500" kern="1200" dirty="0">
              <a:latin typeface="Helvetica" panose="020B0604020202020204" pitchFamily="34" charset="0"/>
              <a:cs typeface="Helvetica" panose="020B0604020202020204" pitchFamily="34" charset="0"/>
            </a:rPr>
            <a:t> las barreras</a:t>
          </a:r>
          <a:endParaRPr lang="en-US" sz="2500" kern="1200" dirty="0">
            <a:latin typeface="Helvetica" panose="020B0604020202020204" pitchFamily="34" charset="0"/>
            <a:cs typeface="Helvetica" panose="020B0604020202020204" pitchFamily="34" charset="0"/>
          </a:endParaRPr>
        </a:p>
      </dsp:txBody>
      <dsp:txXfrm>
        <a:off x="7837048" y="1843038"/>
        <a:ext cx="2608236" cy="1157045"/>
      </dsp:txXfrm>
    </dsp:sp>
    <dsp:sp modelId="{52011B42-13CB-8A45-9E0F-980889F8DF95}">
      <dsp:nvSpPr>
        <dsp:cNvPr id="0" name=""/>
        <dsp:cNvSpPr/>
      </dsp:nvSpPr>
      <dsp:spPr>
        <a:xfrm rot="5396087">
          <a:off x="5630081" y="3090738"/>
          <a:ext cx="189939" cy="4480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5658540" y="3151854"/>
        <a:ext cx="132957" cy="268819"/>
      </dsp:txXfrm>
    </dsp:sp>
    <dsp:sp modelId="{06A6E844-33D6-574C-9DCA-173823CD72BC}">
      <dsp:nvSpPr>
        <dsp:cNvPr id="0" name=""/>
        <dsp:cNvSpPr/>
      </dsp:nvSpPr>
      <dsp:spPr>
        <a:xfrm>
          <a:off x="3437985" y="3499319"/>
          <a:ext cx="4576343" cy="1574836"/>
        </a:xfrm>
        <a:prstGeom prst="ellipse">
          <a:avLst/>
        </a:prstGeom>
        <a:solidFill>
          <a:srgbClr val="7030A0"/>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CA" sz="2000" b="0" kern="1200" dirty="0" err="1">
              <a:solidFill>
                <a:srgbClr val="FFFFFF"/>
              </a:solidFill>
              <a:latin typeface="Helvetica" panose="020B0604020202020204" pitchFamily="34" charset="0"/>
              <a:ea typeface="+mn-ea"/>
              <a:cs typeface="Helvetica" panose="020B0604020202020204" pitchFamily="34" charset="0"/>
            </a:rPr>
            <a:t>Empoderar</a:t>
          </a:r>
          <a:r>
            <a:rPr lang="en-CA" sz="2000" b="0" kern="1200" dirty="0">
              <a:solidFill>
                <a:srgbClr val="FFFFFF"/>
              </a:solidFill>
              <a:latin typeface="Helvetica" panose="020B0604020202020204" pitchFamily="34" charset="0"/>
              <a:ea typeface="+mn-ea"/>
              <a:cs typeface="Helvetica" panose="020B0604020202020204" pitchFamily="34" charset="0"/>
            </a:rPr>
            <a:t> a las personas con </a:t>
          </a:r>
          <a:r>
            <a:rPr lang="en-CA" sz="2000" b="0" kern="1200" dirty="0" err="1">
              <a:solidFill>
                <a:srgbClr val="FFFFFF"/>
              </a:solidFill>
              <a:latin typeface="Helvetica" panose="020B0604020202020204" pitchFamily="34" charset="0"/>
              <a:ea typeface="+mn-ea"/>
              <a:cs typeface="Helvetica" panose="020B0604020202020204" pitchFamily="34" charset="0"/>
            </a:rPr>
            <a:t>discapacidad</a:t>
          </a:r>
          <a:r>
            <a:rPr lang="en-CA" sz="2000" b="0" kern="1200" dirty="0">
              <a:solidFill>
                <a:srgbClr val="FFFFFF"/>
              </a:solidFill>
              <a:latin typeface="Helvetica" panose="020B0604020202020204" pitchFamily="34" charset="0"/>
              <a:ea typeface="+mn-ea"/>
              <a:cs typeface="Helvetica" panose="020B0604020202020204" pitchFamily="34" charset="0"/>
            </a:rPr>
            <a:t>. </a:t>
          </a:r>
          <a:r>
            <a:rPr lang="en-CA" sz="2000" b="0" kern="1200" dirty="0" err="1">
              <a:solidFill>
                <a:srgbClr val="FFFFFF"/>
              </a:solidFill>
              <a:latin typeface="Helvetica" panose="020B0604020202020204" pitchFamily="34" charset="0"/>
              <a:ea typeface="+mn-ea"/>
              <a:cs typeface="Helvetica" panose="020B0604020202020204" pitchFamily="34" charset="0"/>
            </a:rPr>
            <a:t>Apoyarlos</a:t>
          </a:r>
          <a:r>
            <a:rPr lang="en-CA" sz="2000" b="0" kern="1200" dirty="0">
              <a:solidFill>
                <a:srgbClr val="FFFFFF"/>
              </a:solidFill>
              <a:latin typeface="Helvetica" panose="020B0604020202020204" pitchFamily="34" charset="0"/>
              <a:ea typeface="+mn-ea"/>
              <a:cs typeface="Helvetica" panose="020B0604020202020204" pitchFamily="34" charset="0"/>
            </a:rPr>
            <a:t> para </a:t>
          </a:r>
          <a:r>
            <a:rPr lang="en-CA" sz="2000" b="0" kern="1200" dirty="0" err="1">
              <a:solidFill>
                <a:srgbClr val="FFFFFF"/>
              </a:solidFill>
              <a:latin typeface="Helvetica" panose="020B0604020202020204" pitchFamily="34" charset="0"/>
              <a:ea typeface="+mn-ea"/>
              <a:cs typeface="Helvetica" panose="020B0604020202020204" pitchFamily="34" charset="0"/>
            </a:rPr>
            <a:t>el</a:t>
          </a:r>
          <a:r>
            <a:rPr lang="en-CA" sz="2000" b="0" kern="1200" dirty="0">
              <a:solidFill>
                <a:srgbClr val="FFFFFF"/>
              </a:solidFill>
              <a:latin typeface="Helvetica" panose="020B0604020202020204" pitchFamily="34" charset="0"/>
              <a:ea typeface="+mn-ea"/>
              <a:cs typeface="Helvetica" panose="020B0604020202020204" pitchFamily="34" charset="0"/>
            </a:rPr>
            <a:t> </a:t>
          </a:r>
          <a:r>
            <a:rPr lang="en-CA" sz="2000" b="0" kern="1200" dirty="0" err="1">
              <a:solidFill>
                <a:srgbClr val="FFFFFF"/>
              </a:solidFill>
              <a:latin typeface="Helvetica" panose="020B0604020202020204" pitchFamily="34" charset="0"/>
              <a:ea typeface="+mn-ea"/>
              <a:cs typeface="Helvetica" panose="020B0604020202020204" pitchFamily="34" charset="0"/>
            </a:rPr>
            <a:t>desarrollo</a:t>
          </a:r>
          <a:r>
            <a:rPr lang="en-CA" sz="2000" b="0" kern="1200" dirty="0">
              <a:solidFill>
                <a:srgbClr val="FFFFFF"/>
              </a:solidFill>
              <a:latin typeface="Helvetica" panose="020B0604020202020204" pitchFamily="34" charset="0"/>
              <a:ea typeface="+mn-ea"/>
              <a:cs typeface="Helvetica" panose="020B0604020202020204" pitchFamily="34" charset="0"/>
            </a:rPr>
            <a:t> de sus </a:t>
          </a:r>
          <a:r>
            <a:rPr lang="en-CA" sz="2000" b="0" kern="1200" dirty="0" err="1">
              <a:solidFill>
                <a:srgbClr val="FFFFFF"/>
              </a:solidFill>
              <a:latin typeface="Helvetica" panose="020B0604020202020204" pitchFamily="34" charset="0"/>
              <a:ea typeface="+mn-ea"/>
              <a:cs typeface="Helvetica" panose="020B0604020202020204" pitchFamily="34" charset="0"/>
            </a:rPr>
            <a:t>capacidades</a:t>
          </a:r>
          <a:r>
            <a:rPr lang="en-CA" sz="2000" b="0" kern="1200" dirty="0" err="1">
              <a:solidFill>
                <a:srgbClr val="FFFFFF"/>
              </a:solidFill>
              <a:latin typeface="Calibri" panose="020F0502020204030204" pitchFamily="34" charset="0"/>
              <a:ea typeface="+mn-ea"/>
              <a:cs typeface="Calibri" panose="020F0502020204030204" pitchFamily="34" charset="0"/>
            </a:rPr>
            <a:t>s</a:t>
          </a:r>
          <a:endParaRPr lang="en-US" sz="2000" b="0" kern="1200" dirty="0">
            <a:solidFill>
              <a:srgbClr val="FFFFFF"/>
            </a:solidFill>
            <a:latin typeface="Calibri" panose="020F0502020204030204" pitchFamily="34" charset="0"/>
            <a:ea typeface="+mn-ea"/>
            <a:cs typeface="Calibri" panose="020F0502020204030204" pitchFamily="34" charset="0"/>
          </a:endParaRPr>
        </a:p>
      </dsp:txBody>
      <dsp:txXfrm>
        <a:off x="4108175" y="3729948"/>
        <a:ext cx="3235963" cy="1113578"/>
      </dsp:txXfrm>
    </dsp:sp>
    <dsp:sp modelId="{8020E278-D248-4DE4-AA48-93ED551B1081}">
      <dsp:nvSpPr>
        <dsp:cNvPr id="0" name=""/>
        <dsp:cNvSpPr/>
      </dsp:nvSpPr>
      <dsp:spPr>
        <a:xfrm rot="10597825">
          <a:off x="4311058" y="2222279"/>
          <a:ext cx="308119" cy="4480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AR" sz="1900" kern="1200"/>
        </a:p>
      </dsp:txBody>
      <dsp:txXfrm rot="10800000">
        <a:off x="4403414" y="2309169"/>
        <a:ext cx="215683" cy="268819"/>
      </dsp:txXfrm>
    </dsp:sp>
    <dsp:sp modelId="{76E22F06-157A-422A-9614-29F2C16D674F}">
      <dsp:nvSpPr>
        <dsp:cNvPr id="0" name=""/>
        <dsp:cNvSpPr/>
      </dsp:nvSpPr>
      <dsp:spPr>
        <a:xfrm>
          <a:off x="0" y="1765312"/>
          <a:ext cx="4189506" cy="16410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CA" sz="2500" kern="1200" dirty="0" err="1">
              <a:latin typeface="Helvetica" panose="020B0604020202020204" pitchFamily="34" charset="0"/>
              <a:cs typeface="Helvetica" panose="020B0604020202020204" pitchFamily="34" charset="0"/>
            </a:rPr>
            <a:t>Desagregar</a:t>
          </a:r>
          <a:r>
            <a:rPr lang="en-CA" sz="2500" kern="1200" dirty="0">
              <a:latin typeface="Helvetica" panose="020B0604020202020204" pitchFamily="34" charset="0"/>
              <a:cs typeface="Helvetica" panose="020B0604020202020204" pitchFamily="34" charset="0"/>
            </a:rPr>
            <a:t> </a:t>
          </a:r>
          <a:r>
            <a:rPr lang="en-CA" sz="2500" kern="1200" dirty="0" err="1">
              <a:latin typeface="Helvetica" panose="020B0604020202020204" pitchFamily="34" charset="0"/>
              <a:cs typeface="Helvetica" panose="020B0604020202020204" pitchFamily="34" charset="0"/>
            </a:rPr>
            <a:t>datos</a:t>
          </a:r>
          <a:r>
            <a:rPr lang="en-CA" sz="2500" kern="1200" dirty="0">
              <a:latin typeface="Helvetica" panose="020B0604020202020204" pitchFamily="34" charset="0"/>
              <a:cs typeface="Helvetica" panose="020B0604020202020204" pitchFamily="34" charset="0"/>
            </a:rPr>
            <a:t> para </a:t>
          </a:r>
          <a:r>
            <a:rPr lang="en-CA" sz="2500" kern="1200" dirty="0" err="1">
              <a:latin typeface="Helvetica" panose="020B0604020202020204" pitchFamily="34" charset="0"/>
              <a:cs typeface="Helvetica" panose="020B0604020202020204" pitchFamily="34" charset="0"/>
            </a:rPr>
            <a:t>monitorear</a:t>
          </a:r>
          <a:r>
            <a:rPr lang="en-CA" sz="2500" kern="1200" dirty="0">
              <a:latin typeface="Helvetica" panose="020B0604020202020204" pitchFamily="34" charset="0"/>
              <a:cs typeface="Helvetica" panose="020B0604020202020204" pitchFamily="34" charset="0"/>
            </a:rPr>
            <a:t> la </a:t>
          </a:r>
          <a:r>
            <a:rPr lang="en-CA" sz="2500" kern="1200" dirty="0" err="1">
              <a:latin typeface="Helvetica" panose="020B0604020202020204" pitchFamily="34" charset="0"/>
              <a:cs typeface="Helvetica" panose="020B0604020202020204" pitchFamily="34" charset="0"/>
            </a:rPr>
            <a:t>inclusión</a:t>
          </a:r>
          <a:endParaRPr lang="en-US" sz="2500" kern="1200" dirty="0">
            <a:latin typeface="Helvetica" panose="020B0604020202020204" pitchFamily="34" charset="0"/>
            <a:cs typeface="Helvetica" panose="020B0604020202020204" pitchFamily="34" charset="0"/>
          </a:endParaRPr>
        </a:p>
      </dsp:txBody>
      <dsp:txXfrm>
        <a:off x="613539" y="2005645"/>
        <a:ext cx="2962428" cy="11604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EF9CE-5F90-4445-A1AA-11D2C8E1415F}">
      <dsp:nvSpPr>
        <dsp:cNvPr id="0" name=""/>
        <dsp:cNvSpPr/>
      </dsp:nvSpPr>
      <dsp:spPr>
        <a:xfrm>
          <a:off x="0" y="2926"/>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A0DC15-22D1-4C61-928E-41086480B8E4}">
      <dsp:nvSpPr>
        <dsp:cNvPr id="0" name=""/>
        <dsp:cNvSpPr/>
      </dsp:nvSpPr>
      <dsp:spPr>
        <a:xfrm>
          <a:off x="0" y="2926"/>
          <a:ext cx="8025746" cy="199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err="1">
              <a:latin typeface="Calibri" panose="020F0502020204030204" pitchFamily="34" charset="0"/>
              <a:cs typeface="Calibri" panose="020F0502020204030204" pitchFamily="34" charset="0"/>
            </a:rPr>
            <a:t>Introducción</a:t>
          </a:r>
          <a:r>
            <a:rPr lang="en-GB" sz="2400" kern="1200" dirty="0">
              <a:latin typeface="Calibri" panose="020F0502020204030204" pitchFamily="34" charset="0"/>
              <a:cs typeface="Calibri" panose="020F0502020204030204" pitchFamily="34" charset="0"/>
            </a:rPr>
            <a:t> a la </a:t>
          </a:r>
          <a:r>
            <a:rPr lang="en-GB" sz="2400" kern="1200" dirty="0" err="1">
              <a:latin typeface="Calibri" panose="020F0502020204030204" pitchFamily="34" charset="0"/>
              <a:cs typeface="Calibri" panose="020F0502020204030204" pitchFamily="34" charset="0"/>
            </a:rPr>
            <a:t>infraestructura</a:t>
          </a:r>
          <a:r>
            <a:rPr lang="en-GB" sz="2400" kern="1200" dirty="0">
              <a:latin typeface="Calibri" panose="020F0502020204030204" pitchFamily="34" charset="0"/>
              <a:cs typeface="Calibri" panose="020F0502020204030204" pitchFamily="34" charset="0"/>
            </a:rPr>
            <a:t> </a:t>
          </a:r>
          <a:r>
            <a:rPr lang="en-GB" sz="2400" kern="1200" dirty="0" err="1">
              <a:latin typeface="Calibri" panose="020F0502020204030204" pitchFamily="34" charset="0"/>
              <a:cs typeface="Calibri" panose="020F0502020204030204" pitchFamily="34" charset="0"/>
            </a:rPr>
            <a:t>humanitaria</a:t>
          </a:r>
          <a:r>
            <a:rPr lang="en-GB" sz="2400" kern="1200" dirty="0">
              <a:latin typeface="Calibri" panose="020F0502020204030204" pitchFamily="34" charset="0"/>
              <a:cs typeface="Calibri" panose="020F0502020204030204" pitchFamily="34" charset="0"/>
            </a:rPr>
            <a:t>: </a:t>
          </a:r>
        </a:p>
        <a:p>
          <a:pPr marL="0" lvl="0" indent="0" algn="l" defTabSz="1066800">
            <a:lnSpc>
              <a:spcPct val="90000"/>
            </a:lnSpc>
            <a:spcBef>
              <a:spcPct val="0"/>
            </a:spcBef>
            <a:spcAft>
              <a:spcPct val="35000"/>
            </a:spcAft>
            <a:buNone/>
          </a:pPr>
          <a:r>
            <a:rPr lang="en-GB" sz="2400" kern="1200" dirty="0">
              <a:latin typeface="Calibri" panose="020F0502020204030204" pitchFamily="34" charset="0"/>
              <a:cs typeface="Calibri" panose="020F0502020204030204" pitchFamily="34" charset="0"/>
            </a:rPr>
            <a:t>(a) </a:t>
          </a:r>
          <a:r>
            <a:rPr lang="en-GB" sz="2400" b="1" kern="1200" dirty="0">
              <a:solidFill>
                <a:srgbClr val="0070C0"/>
              </a:solidFill>
              <a:latin typeface="Calibri" panose="020F0502020204030204" pitchFamily="34" charset="0"/>
              <a:cs typeface="Calibri" panose="020F0502020204030204" pitchFamily="34" charset="0"/>
            </a:rPr>
            <a:t>Sistema de </a:t>
          </a:r>
          <a:r>
            <a:rPr lang="en-GB" sz="2400" b="1" kern="1200" dirty="0" err="1">
              <a:solidFill>
                <a:srgbClr val="0070C0"/>
              </a:solidFill>
              <a:latin typeface="Calibri" panose="020F0502020204030204" pitchFamily="34" charset="0"/>
              <a:cs typeface="Calibri" panose="020F0502020204030204" pitchFamily="34" charset="0"/>
            </a:rPr>
            <a:t>Grupos</a:t>
          </a:r>
          <a:r>
            <a:rPr lang="en-GB" sz="2400" b="1" kern="1200" dirty="0">
              <a:solidFill>
                <a:srgbClr val="0070C0"/>
              </a:solidFill>
              <a:latin typeface="Calibri" panose="020F0502020204030204" pitchFamily="34" charset="0"/>
              <a:cs typeface="Calibri" panose="020F0502020204030204" pitchFamily="34" charset="0"/>
            </a:rPr>
            <a:t> </a:t>
          </a:r>
          <a:r>
            <a:rPr lang="en-GB" sz="2400" b="1" kern="1200" dirty="0" err="1">
              <a:solidFill>
                <a:srgbClr val="0070C0"/>
              </a:solidFill>
              <a:latin typeface="Calibri" panose="020F0502020204030204" pitchFamily="34" charset="0"/>
              <a:cs typeface="Calibri" panose="020F0502020204030204" pitchFamily="34" charset="0"/>
            </a:rPr>
            <a:t>Temáticos</a:t>
          </a:r>
          <a:endParaRPr lang="en-GB" sz="2400" b="1" kern="1200" dirty="0">
            <a:solidFill>
              <a:srgbClr val="0070C0"/>
            </a:solidFill>
            <a:latin typeface="Calibri" panose="020F0502020204030204" pitchFamily="34" charset="0"/>
            <a:cs typeface="Calibri" panose="020F0502020204030204" pitchFamily="34" charset="0"/>
          </a:endParaRPr>
        </a:p>
        <a:p>
          <a:pPr marL="0" lvl="0" indent="0" algn="l" defTabSz="1066800">
            <a:lnSpc>
              <a:spcPct val="90000"/>
            </a:lnSpc>
            <a:spcBef>
              <a:spcPct val="0"/>
            </a:spcBef>
            <a:spcAft>
              <a:spcPct val="35000"/>
            </a:spcAft>
            <a:buNone/>
          </a:pPr>
          <a:r>
            <a:rPr lang="en-GB" sz="2400" kern="1200" dirty="0">
              <a:latin typeface="Calibri" panose="020F0502020204030204" pitchFamily="34" charset="0"/>
              <a:cs typeface="Calibri" panose="020F0502020204030204" pitchFamily="34" charset="0"/>
            </a:rPr>
            <a:t>(b) </a:t>
          </a:r>
          <a:r>
            <a:rPr lang="en-GB" sz="2400" b="1" kern="1200" dirty="0" err="1">
              <a:solidFill>
                <a:srgbClr val="0070C0"/>
              </a:solidFill>
              <a:latin typeface="Calibri" panose="020F0502020204030204" pitchFamily="34" charset="0"/>
              <a:cs typeface="Calibri" panose="020F0502020204030204" pitchFamily="34" charset="0"/>
            </a:rPr>
            <a:t>Modelo</a:t>
          </a:r>
          <a:r>
            <a:rPr lang="en-GB" sz="2400" b="1" kern="1200" dirty="0">
              <a:solidFill>
                <a:srgbClr val="0070C0"/>
              </a:solidFill>
              <a:latin typeface="Calibri" panose="020F0502020204030204" pitchFamily="34" charset="0"/>
              <a:cs typeface="Calibri" panose="020F0502020204030204" pitchFamily="34" charset="0"/>
            </a:rPr>
            <a:t> de </a:t>
          </a:r>
          <a:r>
            <a:rPr lang="en-GB" sz="2400" b="1" kern="1200" dirty="0" err="1">
              <a:solidFill>
                <a:srgbClr val="0070C0"/>
              </a:solidFill>
              <a:latin typeface="Calibri" panose="020F0502020204030204" pitchFamily="34" charset="0"/>
              <a:cs typeface="Calibri" panose="020F0502020204030204" pitchFamily="34" charset="0"/>
            </a:rPr>
            <a:t>Coordinación</a:t>
          </a:r>
          <a:r>
            <a:rPr lang="en-GB" sz="2400" b="1" kern="1200" dirty="0">
              <a:solidFill>
                <a:srgbClr val="0070C0"/>
              </a:solidFill>
              <a:latin typeface="Calibri" panose="020F0502020204030204" pitchFamily="34" charset="0"/>
              <a:cs typeface="Calibri" panose="020F0502020204030204" pitchFamily="34" charset="0"/>
            </a:rPr>
            <a:t> de </a:t>
          </a:r>
          <a:r>
            <a:rPr lang="en-GB" sz="2400" b="1" kern="1200" dirty="0" err="1">
              <a:solidFill>
                <a:srgbClr val="0070C0"/>
              </a:solidFill>
              <a:latin typeface="Calibri" panose="020F0502020204030204" pitchFamily="34" charset="0"/>
              <a:cs typeface="Calibri" panose="020F0502020204030204" pitchFamily="34" charset="0"/>
            </a:rPr>
            <a:t>Refugiados</a:t>
          </a:r>
          <a:r>
            <a:rPr lang="en-GB" sz="2400" b="1" kern="1200" dirty="0">
              <a:solidFill>
                <a:srgbClr val="0070C0"/>
              </a:solidFill>
              <a:latin typeface="Calibri" panose="020F0502020204030204" pitchFamily="34" charset="0"/>
              <a:cs typeface="Calibri" panose="020F0502020204030204" pitchFamily="34" charset="0"/>
            </a:rPr>
            <a:t> </a:t>
          </a:r>
          <a:r>
            <a:rPr lang="en-GB" sz="2400" kern="1200" dirty="0">
              <a:latin typeface="Calibri" panose="020F0502020204030204" pitchFamily="34" charset="0"/>
              <a:cs typeface="Calibri" panose="020F0502020204030204" pitchFamily="34" charset="0"/>
            </a:rPr>
            <a:t>(MCR)</a:t>
          </a:r>
          <a:endParaRPr lang="en-US" sz="2400" kern="1200" dirty="0"/>
        </a:p>
      </dsp:txBody>
      <dsp:txXfrm>
        <a:off x="0" y="2926"/>
        <a:ext cx="8025746" cy="1996196"/>
      </dsp:txXfrm>
    </dsp:sp>
    <dsp:sp modelId="{0F742BBA-AE58-4E4B-9632-A9E4F2EB6B86}">
      <dsp:nvSpPr>
        <dsp:cNvPr id="0" name=""/>
        <dsp:cNvSpPr/>
      </dsp:nvSpPr>
      <dsp:spPr>
        <a:xfrm>
          <a:off x="0" y="1999123"/>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9366A-0007-4AD9-8243-9C5DB13CF315}">
      <dsp:nvSpPr>
        <dsp:cNvPr id="0" name=""/>
        <dsp:cNvSpPr/>
      </dsp:nvSpPr>
      <dsp:spPr>
        <a:xfrm>
          <a:off x="0" y="1999123"/>
          <a:ext cx="8025746" cy="199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err="1">
              <a:latin typeface="Calibri" panose="020F0502020204030204" pitchFamily="34" charset="0"/>
              <a:cs typeface="Calibri" panose="020F0502020204030204" pitchFamily="34" charset="0"/>
            </a:rPr>
            <a:t>Introducción</a:t>
          </a:r>
          <a:r>
            <a:rPr lang="en-GB" sz="2400" kern="1200" dirty="0">
              <a:latin typeface="Calibri" panose="020F0502020204030204" pitchFamily="34" charset="0"/>
              <a:cs typeface="Calibri" panose="020F0502020204030204" pitchFamily="34" charset="0"/>
            </a:rPr>
            <a:t> al </a:t>
          </a:r>
          <a:r>
            <a:rPr lang="en-GB" sz="2400" b="1" kern="1200" dirty="0" err="1">
              <a:solidFill>
                <a:srgbClr val="0070C0"/>
              </a:solidFill>
              <a:latin typeface="Calibri" panose="020F0502020204030204" pitchFamily="34" charset="0"/>
              <a:cs typeface="Calibri" panose="020F0502020204030204" pitchFamily="34" charset="0"/>
            </a:rPr>
            <a:t>Ciclo</a:t>
          </a:r>
          <a:r>
            <a:rPr lang="en-GB" sz="2400" b="1" kern="1200" dirty="0">
              <a:solidFill>
                <a:srgbClr val="0070C0"/>
              </a:solidFill>
              <a:latin typeface="Calibri" panose="020F0502020204030204" pitchFamily="34" charset="0"/>
              <a:cs typeface="Calibri" panose="020F0502020204030204" pitchFamily="34" charset="0"/>
            </a:rPr>
            <a:t> del </a:t>
          </a:r>
          <a:r>
            <a:rPr lang="en-GB" sz="2400" b="1" kern="1200" dirty="0" err="1">
              <a:solidFill>
                <a:srgbClr val="0070C0"/>
              </a:solidFill>
              <a:latin typeface="Calibri" panose="020F0502020204030204" pitchFamily="34" charset="0"/>
              <a:cs typeface="Calibri" panose="020F0502020204030204" pitchFamily="34" charset="0"/>
            </a:rPr>
            <a:t>Programa</a:t>
          </a:r>
          <a:r>
            <a:rPr lang="en-GB" sz="2400" kern="1200" dirty="0">
              <a:latin typeface="Calibri" panose="020F0502020204030204" pitchFamily="34" charset="0"/>
              <a:cs typeface="Calibri" panose="020F0502020204030204" pitchFamily="34" charset="0"/>
            </a:rPr>
            <a:t> </a:t>
          </a:r>
          <a:r>
            <a:rPr lang="en-GB" sz="2400" b="1" kern="1200" dirty="0" err="1">
              <a:solidFill>
                <a:srgbClr val="0070C0"/>
              </a:solidFill>
              <a:latin typeface="Calibri" panose="020F0502020204030204" pitchFamily="34" charset="0"/>
              <a:cs typeface="Calibri" panose="020F0502020204030204" pitchFamily="34" charset="0"/>
            </a:rPr>
            <a:t>Humanitario</a:t>
          </a:r>
          <a:r>
            <a:rPr lang="en-GB" sz="2400" b="1" kern="1200" dirty="0">
              <a:solidFill>
                <a:srgbClr val="0070C0"/>
              </a:solidFill>
              <a:latin typeface="Calibri" panose="020F0502020204030204" pitchFamily="34" charset="0"/>
              <a:cs typeface="Calibri" panose="020F0502020204030204" pitchFamily="34" charset="0"/>
            </a:rPr>
            <a:t> </a:t>
          </a:r>
          <a:r>
            <a:rPr lang="en-GB" sz="2400" kern="1200" dirty="0">
              <a:latin typeface="Calibri" panose="020F0502020204030204" pitchFamily="34" charset="0"/>
              <a:cs typeface="Calibri" panose="020F0502020204030204" pitchFamily="34" charset="0"/>
            </a:rPr>
            <a:t>(CPH) y </a:t>
          </a:r>
          <a:r>
            <a:rPr lang="en-GB" sz="2400" b="1" kern="1200" dirty="0">
              <a:solidFill>
                <a:srgbClr val="0070C0"/>
              </a:solidFill>
              <a:latin typeface="Calibri" panose="020F0502020204030204" pitchFamily="34" charset="0"/>
              <a:cs typeface="Calibri" panose="020F0502020204030204" pitchFamily="34" charset="0"/>
            </a:rPr>
            <a:t>puntos de entrada </a:t>
          </a:r>
          <a:r>
            <a:rPr lang="en-GB" sz="2400" kern="1200" dirty="0">
              <a:latin typeface="Calibri" panose="020F0502020204030204" pitchFamily="34" charset="0"/>
              <a:cs typeface="Calibri" panose="020F0502020204030204" pitchFamily="34" charset="0"/>
            </a:rPr>
            <a:t>para las OPDs</a:t>
          </a:r>
          <a:endParaRPr lang="en-US" sz="2400" b="1" kern="1200" dirty="0">
            <a:solidFill>
              <a:srgbClr val="0070C0"/>
            </a:solidFill>
          </a:endParaRPr>
        </a:p>
      </dsp:txBody>
      <dsp:txXfrm>
        <a:off x="0" y="1999123"/>
        <a:ext cx="8025746" cy="1996196"/>
      </dsp:txXfrm>
    </dsp:sp>
    <dsp:sp modelId="{76737A0E-EF86-4A47-94C5-BD99E168152F}">
      <dsp:nvSpPr>
        <dsp:cNvPr id="0" name=""/>
        <dsp:cNvSpPr/>
      </dsp:nvSpPr>
      <dsp:spPr>
        <a:xfrm>
          <a:off x="0" y="3995319"/>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BB1FE-0434-4CE7-9276-F234EBFBB634}">
      <dsp:nvSpPr>
        <dsp:cNvPr id="0" name=""/>
        <dsp:cNvSpPr/>
      </dsp:nvSpPr>
      <dsp:spPr>
        <a:xfrm>
          <a:off x="0" y="3995319"/>
          <a:ext cx="8025746" cy="199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err="1">
              <a:latin typeface="Calibri" panose="020F0502020204030204" pitchFamily="34" charset="0"/>
              <a:cs typeface="Calibri" panose="020F0502020204030204" pitchFamily="34" charset="0"/>
            </a:rPr>
            <a:t>Oportunidades</a:t>
          </a:r>
          <a:r>
            <a:rPr lang="en-GB" sz="2400" kern="1200" dirty="0">
              <a:latin typeface="Calibri" panose="020F0502020204030204" pitchFamily="34" charset="0"/>
              <a:cs typeface="Calibri" panose="020F0502020204030204" pitchFamily="34" charset="0"/>
            </a:rPr>
            <a:t> de ser </a:t>
          </a:r>
          <a:r>
            <a:rPr lang="en-GB" sz="2400" kern="1200" dirty="0" err="1">
              <a:latin typeface="Calibri" panose="020F0502020204030204" pitchFamily="34" charset="0"/>
              <a:cs typeface="Calibri" panose="020F0502020204030204" pitchFamily="34" charset="0"/>
            </a:rPr>
            <a:t>parte</a:t>
          </a:r>
          <a:r>
            <a:rPr lang="en-GB" sz="2400" kern="1200" dirty="0">
              <a:latin typeface="Calibri" panose="020F0502020204030204" pitchFamily="34" charset="0"/>
              <a:cs typeface="Calibri" panose="020F0502020204030204" pitchFamily="34" charset="0"/>
            </a:rPr>
            <a:t> de </a:t>
          </a:r>
          <a:r>
            <a:rPr lang="en-GB" sz="2400" kern="1200" dirty="0" err="1">
              <a:latin typeface="Calibri" panose="020F0502020204030204" pitchFamily="34" charset="0"/>
              <a:cs typeface="Calibri" panose="020F0502020204030204" pitchFamily="34" charset="0"/>
            </a:rPr>
            <a:t>una</a:t>
          </a:r>
          <a:r>
            <a:rPr lang="en-GB" sz="2400" kern="1200" dirty="0">
              <a:latin typeface="Calibri" panose="020F0502020204030204" pitchFamily="34" charset="0"/>
              <a:cs typeface="Calibri" panose="020F0502020204030204" pitchFamily="34" charset="0"/>
            </a:rPr>
            <a:t> </a:t>
          </a:r>
          <a:r>
            <a:rPr lang="en-GB" sz="2400" b="1" kern="1200" dirty="0" err="1">
              <a:latin typeface="Calibri" panose="020F0502020204030204" pitchFamily="34" charset="0"/>
              <a:cs typeface="Calibri" panose="020F0502020204030204" pitchFamily="34" charset="0"/>
            </a:rPr>
            <a:t>Comunidad</a:t>
          </a:r>
          <a:r>
            <a:rPr lang="en-GB" sz="2400" b="1" kern="1200" dirty="0">
              <a:latin typeface="Calibri" panose="020F0502020204030204" pitchFamily="34" charset="0"/>
              <a:cs typeface="Calibri" panose="020F0502020204030204" pitchFamily="34" charset="0"/>
            </a:rPr>
            <a:t> de </a:t>
          </a:r>
          <a:r>
            <a:rPr lang="en-GB" sz="2400" b="1" kern="1200" dirty="0" err="1">
              <a:latin typeface="Calibri" panose="020F0502020204030204" pitchFamily="34" charset="0"/>
              <a:cs typeface="Calibri" panose="020F0502020204030204" pitchFamily="34" charset="0"/>
            </a:rPr>
            <a:t>Práctica</a:t>
          </a:r>
          <a:endParaRPr lang="en-US" sz="2400" b="1" kern="1200" dirty="0">
            <a:highlight>
              <a:srgbClr val="FFFF00"/>
            </a:highlight>
          </a:endParaRPr>
        </a:p>
      </dsp:txBody>
      <dsp:txXfrm>
        <a:off x="0" y="3995319"/>
        <a:ext cx="8025746" cy="19961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E9FD5-2532-44C0-900B-364D66E18AC2}">
      <dsp:nvSpPr>
        <dsp:cNvPr id="0" name=""/>
        <dsp:cNvSpPr/>
      </dsp:nvSpPr>
      <dsp:spPr>
        <a:xfrm>
          <a:off x="267584" y="359438"/>
          <a:ext cx="1352814" cy="135281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84BD99-0821-4EBC-BFBF-2FFD1B2FF616}">
      <dsp:nvSpPr>
        <dsp:cNvPr id="0" name=""/>
        <dsp:cNvSpPr/>
      </dsp:nvSpPr>
      <dsp:spPr>
        <a:xfrm>
          <a:off x="551675" y="643529"/>
          <a:ext cx="784632" cy="7846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67EF82-F88D-4512-930D-91509BD46024}">
      <dsp:nvSpPr>
        <dsp:cNvPr id="0" name=""/>
        <dsp:cNvSpPr/>
      </dsp:nvSpPr>
      <dsp:spPr>
        <a:xfrm>
          <a:off x="1910288" y="359438"/>
          <a:ext cx="3188777" cy="1352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s-MX" sz="2400" b="0" kern="1200" dirty="0"/>
            <a:t>Crear un espacio seguro para dialogar con libertad</a:t>
          </a:r>
          <a:endParaRPr lang="es-AR" sz="2400" b="0" kern="1200" dirty="0"/>
        </a:p>
        <a:p>
          <a:pPr marL="0" lvl="0" indent="0" algn="l" defTabSz="1066800">
            <a:lnSpc>
              <a:spcPct val="90000"/>
            </a:lnSpc>
            <a:spcBef>
              <a:spcPct val="0"/>
            </a:spcBef>
            <a:spcAft>
              <a:spcPct val="35000"/>
            </a:spcAft>
            <a:buNone/>
          </a:pPr>
          <a:endParaRPr lang="en-US" sz="2400" b="0" kern="1200" dirty="0"/>
        </a:p>
      </dsp:txBody>
      <dsp:txXfrm>
        <a:off x="1910288" y="359438"/>
        <a:ext cx="3188777" cy="1352814"/>
      </dsp:txXfrm>
    </dsp:sp>
    <dsp:sp modelId="{287139F4-A05F-49E9-8784-1917FDDABC8F}">
      <dsp:nvSpPr>
        <dsp:cNvPr id="0" name=""/>
        <dsp:cNvSpPr/>
      </dsp:nvSpPr>
      <dsp:spPr>
        <a:xfrm>
          <a:off x="5654685" y="359438"/>
          <a:ext cx="1352814" cy="135281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EDC574-3827-4292-ACDA-3015034B8BAA}">
      <dsp:nvSpPr>
        <dsp:cNvPr id="0" name=""/>
        <dsp:cNvSpPr/>
      </dsp:nvSpPr>
      <dsp:spPr>
        <a:xfrm>
          <a:off x="5938776" y="643529"/>
          <a:ext cx="784632" cy="7846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21B6C0-0C70-4F13-B554-51FA1B618C60}">
      <dsp:nvSpPr>
        <dsp:cNvPr id="0" name=""/>
        <dsp:cNvSpPr/>
      </dsp:nvSpPr>
      <dsp:spPr>
        <a:xfrm>
          <a:off x="7318259" y="153655"/>
          <a:ext cx="4113299" cy="200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b="0" kern="1200" dirty="0" err="1"/>
            <a:t>Compartir</a:t>
          </a:r>
          <a:r>
            <a:rPr lang="en-GB" sz="2400" b="0" kern="1200" dirty="0"/>
            <a:t> </a:t>
          </a:r>
          <a:r>
            <a:rPr lang="en-GB" sz="2400" b="0" kern="1200" dirty="0" err="1"/>
            <a:t>una</a:t>
          </a:r>
          <a:r>
            <a:rPr lang="en-GB" sz="2400" b="0" kern="1200" dirty="0"/>
            <a:t> </a:t>
          </a:r>
          <a:r>
            <a:rPr lang="en-GB" sz="2400" b="0" kern="1200" dirty="0" err="1"/>
            <a:t>introducción</a:t>
          </a:r>
          <a:r>
            <a:rPr lang="en-GB" sz="2400" b="0" kern="1200" dirty="0"/>
            <a:t> </a:t>
          </a:r>
          <a:r>
            <a:rPr lang="en-GB" sz="2400" b="0" kern="1200" dirty="0" err="1"/>
            <a:t>interactiva</a:t>
          </a:r>
          <a:r>
            <a:rPr lang="en-GB" sz="2400" b="0" kern="1200" dirty="0"/>
            <a:t> a la </a:t>
          </a:r>
          <a:r>
            <a:rPr lang="en-GB" sz="2400" b="0" kern="1200" dirty="0" err="1"/>
            <a:t>infraestructura</a:t>
          </a:r>
          <a:r>
            <a:rPr lang="en-GB" sz="2400" b="0" kern="1200" dirty="0"/>
            <a:t> </a:t>
          </a:r>
          <a:r>
            <a:rPr lang="en-GB" sz="2400" b="0" kern="1200" dirty="0" err="1"/>
            <a:t>humanitaria</a:t>
          </a:r>
          <a:r>
            <a:rPr lang="en-GB" sz="2400" b="0" kern="1200" dirty="0"/>
            <a:t>, que </a:t>
          </a:r>
          <a:r>
            <a:rPr lang="en-GB" sz="2400" b="0" kern="1200" dirty="0" err="1"/>
            <a:t>incluya</a:t>
          </a:r>
          <a:r>
            <a:rPr lang="en-GB" sz="2400" b="0" kern="1200" dirty="0"/>
            <a:t> </a:t>
          </a:r>
          <a:r>
            <a:rPr lang="en-GB" sz="2400" b="0" kern="1200" dirty="0" err="1"/>
            <a:t>los</a:t>
          </a:r>
          <a:r>
            <a:rPr lang="en-GB" sz="2400" b="0" kern="1200" dirty="0"/>
            <a:t> </a:t>
          </a:r>
          <a:r>
            <a:rPr lang="en-GB" sz="2400" b="0" kern="1200" dirty="0" err="1"/>
            <a:t>modelos</a:t>
          </a:r>
          <a:r>
            <a:rPr lang="en-GB" sz="2400" b="0" kern="1200" dirty="0"/>
            <a:t> de </a:t>
          </a:r>
          <a:r>
            <a:rPr lang="en-GB" sz="2400" b="0" kern="1200" dirty="0" err="1"/>
            <a:t>coordinación</a:t>
          </a:r>
          <a:endParaRPr lang="en-US" sz="2400" b="0" kern="1200" dirty="0"/>
        </a:p>
      </dsp:txBody>
      <dsp:txXfrm>
        <a:off x="7318259" y="153655"/>
        <a:ext cx="4113299" cy="2005561"/>
      </dsp:txXfrm>
    </dsp:sp>
    <dsp:sp modelId="{053055D9-03EF-4A9A-9CFE-620C26EF9751}">
      <dsp:nvSpPr>
        <dsp:cNvPr id="0" name=""/>
        <dsp:cNvSpPr/>
      </dsp:nvSpPr>
      <dsp:spPr>
        <a:xfrm>
          <a:off x="267584" y="2740031"/>
          <a:ext cx="1352814" cy="135281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2B5D1F-4691-421E-890A-4589C8068E39}">
      <dsp:nvSpPr>
        <dsp:cNvPr id="0" name=""/>
        <dsp:cNvSpPr/>
      </dsp:nvSpPr>
      <dsp:spPr>
        <a:xfrm>
          <a:off x="551675" y="3024122"/>
          <a:ext cx="784632" cy="7846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C83A23-B627-4248-8466-70DD57321770}">
      <dsp:nvSpPr>
        <dsp:cNvPr id="0" name=""/>
        <dsp:cNvSpPr/>
      </dsp:nvSpPr>
      <dsp:spPr>
        <a:xfrm>
          <a:off x="1741155" y="2740031"/>
          <a:ext cx="4125704" cy="1352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GB" sz="2400" b="0" kern="1200" dirty="0" err="1"/>
            <a:t>Compartir</a:t>
          </a:r>
          <a:r>
            <a:rPr lang="en-GB" sz="2400" b="0" kern="1200" dirty="0"/>
            <a:t> ideas </a:t>
          </a:r>
          <a:r>
            <a:rPr lang="en-GB" sz="2400" b="0" kern="1200" dirty="0" err="1"/>
            <a:t>acerca</a:t>
          </a:r>
          <a:r>
            <a:rPr lang="en-GB" sz="2400" b="0" kern="1200" dirty="0"/>
            <a:t> de </a:t>
          </a:r>
          <a:r>
            <a:rPr lang="en-GB" sz="2400" b="0" kern="1200" dirty="0" err="1"/>
            <a:t>cómo</a:t>
          </a:r>
          <a:r>
            <a:rPr lang="en-GB" sz="2400" b="0" kern="1200" dirty="0"/>
            <a:t> </a:t>
          </a:r>
          <a:r>
            <a:rPr lang="en-GB" sz="2400" b="0" kern="1200" dirty="0" err="1"/>
            <a:t>pueden</a:t>
          </a:r>
          <a:r>
            <a:rPr lang="en-GB" sz="2400" b="0" kern="1200" dirty="0"/>
            <a:t> las OPDs </a:t>
          </a:r>
          <a:r>
            <a:rPr lang="en-GB" sz="2400" b="0" kern="1200" dirty="0" err="1"/>
            <a:t>entrar</a:t>
          </a:r>
          <a:r>
            <a:rPr lang="en-GB" sz="2400" b="0" kern="1200" dirty="0"/>
            <a:t> </a:t>
          </a:r>
          <a:r>
            <a:rPr lang="en-GB" sz="2400" b="0" kern="1200" dirty="0" err="1"/>
            <a:t>en</a:t>
          </a:r>
          <a:r>
            <a:rPr lang="en-GB" sz="2400" b="0" kern="1200" dirty="0"/>
            <a:t> </a:t>
          </a:r>
          <a:r>
            <a:rPr lang="en-GB" sz="2400" b="0" kern="1200" dirty="0" err="1"/>
            <a:t>distintos</a:t>
          </a:r>
          <a:r>
            <a:rPr lang="en-GB" sz="2400" b="0" kern="1200" dirty="0"/>
            <a:t> </a:t>
          </a:r>
          <a:r>
            <a:rPr lang="en-GB" sz="2400" b="0" kern="1200" dirty="0" err="1"/>
            <a:t>momentos</a:t>
          </a:r>
          <a:r>
            <a:rPr lang="en-GB" sz="2400" b="0" kern="1200" dirty="0"/>
            <a:t> </a:t>
          </a:r>
          <a:r>
            <a:rPr lang="en-GB" sz="2400" b="0" kern="1200" dirty="0" err="1"/>
            <a:t>en</a:t>
          </a:r>
          <a:r>
            <a:rPr lang="en-GB" sz="2400" b="0" kern="1200" dirty="0"/>
            <a:t> </a:t>
          </a:r>
          <a:r>
            <a:rPr lang="en-GB" sz="2400" b="0" kern="1200" dirty="0" err="1"/>
            <a:t>el</a:t>
          </a:r>
          <a:r>
            <a:rPr lang="en-GB" sz="2400" b="0" kern="1200" dirty="0"/>
            <a:t>  </a:t>
          </a:r>
          <a:r>
            <a:rPr lang="en-GB" sz="2400" b="0" kern="1200" dirty="0" err="1"/>
            <a:t>Ciclo</a:t>
          </a:r>
          <a:r>
            <a:rPr lang="en-GB" sz="2400" b="0" kern="1200" dirty="0"/>
            <a:t> del </a:t>
          </a:r>
          <a:r>
            <a:rPr lang="en-GB" sz="2400" b="0" kern="1200" dirty="0" err="1"/>
            <a:t>Programa</a:t>
          </a:r>
          <a:r>
            <a:rPr lang="en-GB" sz="2400" b="0" kern="1200" dirty="0"/>
            <a:t> </a:t>
          </a:r>
          <a:r>
            <a:rPr lang="en-GB" sz="2400" b="0" kern="1200" dirty="0" err="1"/>
            <a:t>Humanitario</a:t>
          </a:r>
          <a:r>
            <a:rPr lang="en-GB" sz="2400" b="0" kern="1200" dirty="0"/>
            <a:t> (CPH)</a:t>
          </a:r>
          <a:endParaRPr lang="en-US" sz="2400" b="0" kern="1200" dirty="0"/>
        </a:p>
      </dsp:txBody>
      <dsp:txXfrm>
        <a:off x="1741155" y="2740031"/>
        <a:ext cx="4125704" cy="1352814"/>
      </dsp:txXfrm>
    </dsp:sp>
    <dsp:sp modelId="{580605D0-D4C9-4DFD-9351-7448837A3757}">
      <dsp:nvSpPr>
        <dsp:cNvPr id="0" name=""/>
        <dsp:cNvSpPr/>
      </dsp:nvSpPr>
      <dsp:spPr>
        <a:xfrm>
          <a:off x="6123149" y="2740031"/>
          <a:ext cx="1352814" cy="135281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630F81-3A7B-4AA9-ADC7-E5A6DE6C271D}">
      <dsp:nvSpPr>
        <dsp:cNvPr id="0" name=""/>
        <dsp:cNvSpPr/>
      </dsp:nvSpPr>
      <dsp:spPr>
        <a:xfrm>
          <a:off x="6407240" y="3024122"/>
          <a:ext cx="784632" cy="78463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87FDE4-D428-472A-9FFB-0401027FBF96}">
      <dsp:nvSpPr>
        <dsp:cNvPr id="0" name=""/>
        <dsp:cNvSpPr/>
      </dsp:nvSpPr>
      <dsp:spPr>
        <a:xfrm>
          <a:off x="7597053" y="2722607"/>
          <a:ext cx="4061545" cy="1352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err="1"/>
            <a:t>Revisar</a:t>
          </a:r>
          <a:r>
            <a:rPr lang="en-GB" sz="2400" kern="1200" dirty="0"/>
            <a:t> las </a:t>
          </a:r>
          <a:r>
            <a:rPr lang="en-GB" sz="2400" kern="1200" dirty="0" err="1"/>
            <a:t>oportunidades</a:t>
          </a:r>
          <a:r>
            <a:rPr lang="en-GB" sz="2400" kern="1200" dirty="0"/>
            <a:t> que </a:t>
          </a:r>
          <a:r>
            <a:rPr lang="en-GB" sz="2400" kern="1200" dirty="0" err="1"/>
            <a:t>tienen</a:t>
          </a:r>
          <a:r>
            <a:rPr lang="en-GB" sz="2400" kern="1200" dirty="0"/>
            <a:t> las OPDs para </a:t>
          </a:r>
          <a:r>
            <a:rPr lang="en-GB" sz="2400" kern="1200" dirty="0" err="1"/>
            <a:t>fromar</a:t>
          </a:r>
          <a:r>
            <a:rPr lang="en-GB" sz="2400" kern="1200" dirty="0"/>
            <a:t> </a:t>
          </a:r>
          <a:r>
            <a:rPr lang="en-GB" sz="2400" kern="1200" dirty="0" err="1"/>
            <a:t>Comunidades</a:t>
          </a:r>
          <a:r>
            <a:rPr lang="en-GB" sz="2400" kern="1200" dirty="0"/>
            <a:t> de </a:t>
          </a:r>
          <a:r>
            <a:rPr lang="en-GB" sz="2400" kern="1200" dirty="0" err="1"/>
            <a:t>Práctica</a:t>
          </a:r>
          <a:r>
            <a:rPr lang="en-GB" sz="2400" kern="1200" dirty="0"/>
            <a:t>  </a:t>
          </a:r>
          <a:endParaRPr lang="en-US" sz="2400" kern="1200" dirty="0"/>
        </a:p>
      </dsp:txBody>
      <dsp:txXfrm>
        <a:off x="7597053" y="2722607"/>
        <a:ext cx="4061545" cy="13528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EF9CE-5F90-4445-A1AA-11D2C8E1415F}">
      <dsp:nvSpPr>
        <dsp:cNvPr id="0" name=""/>
        <dsp:cNvSpPr/>
      </dsp:nvSpPr>
      <dsp:spPr>
        <a:xfrm>
          <a:off x="0" y="731"/>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A0DC15-22D1-4C61-928E-41086480B8E4}">
      <dsp:nvSpPr>
        <dsp:cNvPr id="0" name=""/>
        <dsp:cNvSpPr/>
      </dsp:nvSpPr>
      <dsp:spPr>
        <a:xfrm>
          <a:off x="0" y="731"/>
          <a:ext cx="8025746" cy="1198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Es fundamental que las </a:t>
          </a:r>
          <a:r>
            <a:rPr lang="en-US" sz="2800" b="1" kern="1200" dirty="0">
              <a:solidFill>
                <a:srgbClr val="0070C0"/>
              </a:solidFill>
              <a:latin typeface="Calibri" panose="020F0502020204030204" pitchFamily="34" charset="0"/>
              <a:cs typeface="Calibri" panose="020F0502020204030204" pitchFamily="34" charset="0"/>
            </a:rPr>
            <a:t>OPDs, </a:t>
          </a:r>
          <a:r>
            <a:rPr lang="en-US" sz="2800" b="1" kern="1200" dirty="0" err="1">
              <a:solidFill>
                <a:srgbClr val="0070C0"/>
              </a:solidFill>
              <a:latin typeface="Calibri" panose="020F0502020204030204" pitchFamily="34" charset="0"/>
              <a:cs typeface="Calibri" panose="020F0502020204030204" pitchFamily="34" charset="0"/>
            </a:rPr>
            <a:t>como</a:t>
          </a:r>
          <a:r>
            <a:rPr lang="en-US" sz="2800" b="1" kern="1200" dirty="0">
              <a:solidFill>
                <a:srgbClr val="0070C0"/>
              </a:solidFill>
              <a:latin typeface="Calibri" panose="020F0502020204030204" pitchFamily="34" charset="0"/>
              <a:cs typeface="Calibri" panose="020F0502020204030204" pitchFamily="34" charset="0"/>
            </a:rPr>
            <a:t> </a:t>
          </a:r>
          <a:r>
            <a:rPr lang="en-US" sz="2800" b="1" kern="1200" dirty="0" err="1">
              <a:solidFill>
                <a:srgbClr val="0070C0"/>
              </a:solidFill>
              <a:latin typeface="Calibri" panose="020F0502020204030204" pitchFamily="34" charset="0"/>
              <a:cs typeface="Calibri" panose="020F0502020204030204" pitchFamily="34" charset="0"/>
            </a:rPr>
            <a:t>actores</a:t>
          </a:r>
          <a:r>
            <a:rPr lang="en-US" sz="2800" b="1" kern="1200" dirty="0">
              <a:solidFill>
                <a:srgbClr val="0070C0"/>
              </a:solidFill>
              <a:latin typeface="Calibri" panose="020F0502020204030204" pitchFamily="34" charset="0"/>
              <a:cs typeface="Calibri" panose="020F0502020204030204" pitchFamily="34" charset="0"/>
            </a:rPr>
            <a:t> locales  </a:t>
          </a:r>
          <a:r>
            <a:rPr lang="en-US" sz="2800" kern="1200" dirty="0">
              <a:latin typeface="Calibri" panose="020F0502020204030204" pitchFamily="34" charset="0"/>
              <a:cs typeface="Calibri" panose="020F0502020204030204" pitchFamily="34" charset="0"/>
            </a:rPr>
            <a:t>se </a:t>
          </a:r>
          <a:r>
            <a:rPr lang="en-US" sz="2800" kern="1200" dirty="0" err="1">
              <a:latin typeface="Calibri" panose="020F0502020204030204" pitchFamily="34" charset="0"/>
              <a:cs typeface="Calibri" panose="020F0502020204030204" pitchFamily="34" charset="0"/>
            </a:rPr>
            <a:t>involucren</a:t>
          </a:r>
          <a:r>
            <a:rPr lang="en-US" sz="2800" kern="1200" dirty="0">
              <a:latin typeface="Calibri" panose="020F0502020204030204" pitchFamily="34" charset="0"/>
              <a:cs typeface="Calibri" panose="020F0502020204030204" pitchFamily="34" charset="0"/>
            </a:rPr>
            <a:t> </a:t>
          </a:r>
          <a:r>
            <a:rPr lang="en-US" sz="2800" kern="1200" dirty="0" err="1">
              <a:latin typeface="Calibri" panose="020F0502020204030204" pitchFamily="34" charset="0"/>
              <a:cs typeface="Calibri" panose="020F0502020204030204" pitchFamily="34" charset="0"/>
            </a:rPr>
            <a:t>en</a:t>
          </a:r>
          <a:r>
            <a:rPr lang="en-US" sz="2800" kern="1200" dirty="0">
              <a:latin typeface="Calibri" panose="020F0502020204030204" pitchFamily="34" charset="0"/>
              <a:cs typeface="Calibri" panose="020F0502020204030204" pitchFamily="34" charset="0"/>
            </a:rPr>
            <a:t> la </a:t>
          </a:r>
          <a:r>
            <a:rPr lang="en-US" sz="2800" kern="1200" dirty="0" err="1">
              <a:latin typeface="Calibri" panose="020F0502020204030204" pitchFamily="34" charset="0"/>
              <a:cs typeface="Calibri" panose="020F0502020204030204" pitchFamily="34" charset="0"/>
            </a:rPr>
            <a:t>acción</a:t>
          </a:r>
          <a:r>
            <a:rPr lang="en-US" sz="2800" kern="1200" dirty="0">
              <a:latin typeface="Calibri" panose="020F0502020204030204" pitchFamily="34" charset="0"/>
              <a:cs typeface="Calibri" panose="020F0502020204030204" pitchFamily="34" charset="0"/>
            </a:rPr>
            <a:t> </a:t>
          </a:r>
          <a:r>
            <a:rPr lang="en-US" sz="2800" kern="1200" dirty="0" err="1">
              <a:latin typeface="Calibri" panose="020F0502020204030204" pitchFamily="34" charset="0"/>
              <a:cs typeface="Calibri" panose="020F0502020204030204" pitchFamily="34" charset="0"/>
            </a:rPr>
            <a:t>humanitaria</a:t>
          </a:r>
          <a:endParaRPr lang="en-US" sz="2800" kern="1200" dirty="0"/>
        </a:p>
      </dsp:txBody>
      <dsp:txXfrm>
        <a:off x="0" y="731"/>
        <a:ext cx="8025746" cy="1198595"/>
      </dsp:txXfrm>
    </dsp:sp>
    <dsp:sp modelId="{0F742BBA-AE58-4E4B-9632-A9E4F2EB6B86}">
      <dsp:nvSpPr>
        <dsp:cNvPr id="0" name=""/>
        <dsp:cNvSpPr/>
      </dsp:nvSpPr>
      <dsp:spPr>
        <a:xfrm>
          <a:off x="0" y="1199327"/>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9366A-0007-4AD9-8243-9C5DB13CF315}">
      <dsp:nvSpPr>
        <dsp:cNvPr id="0" name=""/>
        <dsp:cNvSpPr/>
      </dsp:nvSpPr>
      <dsp:spPr>
        <a:xfrm>
          <a:off x="0" y="1199327"/>
          <a:ext cx="8025746" cy="1198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err="1">
              <a:solidFill>
                <a:srgbClr val="0070C0"/>
              </a:solidFill>
              <a:latin typeface="Calibri" panose="020F0502020204030204" pitchFamily="34" charset="0"/>
              <a:cs typeface="Calibri" panose="020F0502020204030204" pitchFamily="34" charset="0"/>
            </a:rPr>
            <a:t>Conozcan</a:t>
          </a:r>
          <a:r>
            <a:rPr lang="en-US" sz="2800" b="1" kern="1200" dirty="0">
              <a:solidFill>
                <a:srgbClr val="0070C0"/>
              </a:solidFill>
              <a:latin typeface="Calibri" panose="020F0502020204030204" pitchFamily="34" charset="0"/>
              <a:cs typeface="Calibri" panose="020F0502020204030204" pitchFamily="34" charset="0"/>
            </a:rPr>
            <a:t> sus derechos</a:t>
          </a:r>
          <a:r>
            <a:rPr lang="en-US" sz="2800" kern="1200" dirty="0">
              <a:latin typeface="Calibri" panose="020F0502020204030204" pitchFamily="34" charset="0"/>
              <a:cs typeface="Calibri" panose="020F0502020204030204" pitchFamily="34" charset="0"/>
            </a:rPr>
            <a:t> y las </a:t>
          </a:r>
          <a:r>
            <a:rPr lang="en-US" sz="2800" b="1" kern="1200" dirty="0" err="1">
              <a:solidFill>
                <a:srgbClr val="0070C0"/>
              </a:solidFill>
              <a:latin typeface="Calibri" panose="020F0502020204030204" pitchFamily="34" charset="0"/>
              <a:cs typeface="Calibri" panose="020F0502020204030204" pitchFamily="34" charset="0"/>
            </a:rPr>
            <a:t>obligaciones</a:t>
          </a:r>
          <a:r>
            <a:rPr lang="en-US" sz="2800" b="1" kern="1200" dirty="0">
              <a:solidFill>
                <a:srgbClr val="0070C0"/>
              </a:solidFill>
              <a:latin typeface="Calibri" panose="020F0502020204030204" pitchFamily="34" charset="0"/>
              <a:cs typeface="Calibri" panose="020F0502020204030204" pitchFamily="34" charset="0"/>
            </a:rPr>
            <a:t> de las </a:t>
          </a:r>
          <a:r>
            <a:rPr lang="en-US" sz="2800" b="1" kern="1200" dirty="0" err="1">
              <a:solidFill>
                <a:srgbClr val="0070C0"/>
              </a:solidFill>
              <a:latin typeface="Calibri" panose="020F0502020204030204" pitchFamily="34" charset="0"/>
              <a:cs typeface="Calibri" panose="020F0502020204030204" pitchFamily="34" charset="0"/>
            </a:rPr>
            <a:t>agencias</a:t>
          </a:r>
          <a:r>
            <a:rPr lang="en-US" sz="2800" b="1" kern="1200" dirty="0">
              <a:solidFill>
                <a:srgbClr val="0070C0"/>
              </a:solidFill>
              <a:latin typeface="Calibri" panose="020F0502020204030204" pitchFamily="34" charset="0"/>
              <a:cs typeface="Calibri" panose="020F0502020204030204" pitchFamily="34" charset="0"/>
            </a:rPr>
            <a:t> </a:t>
          </a:r>
          <a:r>
            <a:rPr lang="en-US" sz="2800" b="1" kern="1200" dirty="0" err="1">
              <a:solidFill>
                <a:srgbClr val="0070C0"/>
              </a:solidFill>
              <a:latin typeface="Calibri" panose="020F0502020204030204" pitchFamily="34" charset="0"/>
              <a:cs typeface="Calibri" panose="020F0502020204030204" pitchFamily="34" charset="0"/>
            </a:rPr>
            <a:t>humanitarias</a:t>
          </a:r>
          <a:r>
            <a:rPr lang="en-US" sz="2800" b="1" kern="1200" dirty="0">
              <a:solidFill>
                <a:srgbClr val="0070C0"/>
              </a:solidFill>
              <a:latin typeface="Calibri" panose="020F0502020204030204" pitchFamily="34" charset="0"/>
              <a:cs typeface="Calibri" panose="020F0502020204030204" pitchFamily="34" charset="0"/>
            </a:rPr>
            <a:t> </a:t>
          </a:r>
          <a:r>
            <a:rPr lang="en-US" sz="2800" b="0" kern="1200" dirty="0">
              <a:solidFill>
                <a:schemeClr val="tx1"/>
              </a:solidFill>
              <a:latin typeface="Calibri" panose="020F0502020204030204" pitchFamily="34" charset="0"/>
              <a:cs typeface="Calibri" panose="020F0502020204030204" pitchFamily="34" charset="0"/>
            </a:rPr>
            <a:t>de </a:t>
          </a:r>
          <a:r>
            <a:rPr lang="en-US" sz="2800" b="0" kern="1200" dirty="0" err="1">
              <a:solidFill>
                <a:schemeClr val="tx1"/>
              </a:solidFill>
              <a:latin typeface="Calibri" panose="020F0502020204030204" pitchFamily="34" charset="0"/>
              <a:cs typeface="Calibri" panose="020F0502020204030204" pitchFamily="34" charset="0"/>
            </a:rPr>
            <a:t>incluir</a:t>
          </a:r>
          <a:r>
            <a:rPr lang="en-US" sz="2800" b="0" kern="1200" dirty="0">
              <a:solidFill>
                <a:schemeClr val="tx1"/>
              </a:solidFill>
              <a:latin typeface="Calibri" panose="020F0502020204030204" pitchFamily="34" charset="0"/>
              <a:cs typeface="Calibri" panose="020F0502020204030204" pitchFamily="34" charset="0"/>
            </a:rPr>
            <a:t> las OPDs </a:t>
          </a:r>
          <a:r>
            <a:rPr lang="en-US" sz="2800" b="0" kern="1200" dirty="0" err="1">
              <a:solidFill>
                <a:schemeClr val="tx1"/>
              </a:solidFill>
              <a:latin typeface="Calibri" panose="020F0502020204030204" pitchFamily="34" charset="0"/>
              <a:cs typeface="Calibri" panose="020F0502020204030204" pitchFamily="34" charset="0"/>
            </a:rPr>
            <a:t>plenamente</a:t>
          </a:r>
          <a:r>
            <a:rPr lang="en-US" sz="2800" b="0" kern="1200" dirty="0">
              <a:solidFill>
                <a:schemeClr val="tx1"/>
              </a:solidFill>
              <a:latin typeface="Calibri" panose="020F0502020204030204" pitchFamily="34" charset="0"/>
              <a:cs typeface="Calibri" panose="020F0502020204030204" pitchFamily="34" charset="0"/>
            </a:rPr>
            <a:t>, </a:t>
          </a:r>
          <a:r>
            <a:rPr lang="en-US" sz="2800" b="0" kern="1200" dirty="0" err="1">
              <a:solidFill>
                <a:schemeClr val="tx1"/>
              </a:solidFill>
              <a:latin typeface="Calibri" panose="020F0502020204030204" pitchFamily="34" charset="0"/>
              <a:cs typeface="Calibri" panose="020F0502020204030204" pitchFamily="34" charset="0"/>
            </a:rPr>
            <a:t>como</a:t>
          </a:r>
          <a:r>
            <a:rPr lang="en-US" sz="2800" b="0" kern="1200" dirty="0">
              <a:solidFill>
                <a:schemeClr val="tx1"/>
              </a:solidFill>
              <a:latin typeface="Calibri" panose="020F0502020204030204" pitchFamily="34" charset="0"/>
              <a:cs typeface="Calibri" panose="020F0502020204030204" pitchFamily="34" charset="0"/>
            </a:rPr>
            <a:t> dice la CDPD </a:t>
          </a:r>
        </a:p>
        <a:p>
          <a:pPr marL="0" lvl="0" indent="0" algn="l" defTabSz="1244600">
            <a:lnSpc>
              <a:spcPct val="90000"/>
            </a:lnSpc>
            <a:spcBef>
              <a:spcPct val="0"/>
            </a:spcBef>
            <a:spcAft>
              <a:spcPct val="35000"/>
            </a:spcAft>
            <a:buNone/>
          </a:pPr>
          <a:endParaRPr lang="en-US" sz="2800" b="1" kern="1200" dirty="0">
            <a:solidFill>
              <a:srgbClr val="0070C0"/>
            </a:solidFill>
          </a:endParaRPr>
        </a:p>
      </dsp:txBody>
      <dsp:txXfrm>
        <a:off x="0" y="1199327"/>
        <a:ext cx="8025746" cy="1198595"/>
      </dsp:txXfrm>
    </dsp:sp>
    <dsp:sp modelId="{76737A0E-EF86-4A47-94C5-BD99E168152F}">
      <dsp:nvSpPr>
        <dsp:cNvPr id="0" name=""/>
        <dsp:cNvSpPr/>
      </dsp:nvSpPr>
      <dsp:spPr>
        <a:xfrm>
          <a:off x="0" y="2397923"/>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BB1FE-0434-4CE7-9276-F234EBFBB634}">
      <dsp:nvSpPr>
        <dsp:cNvPr id="0" name=""/>
        <dsp:cNvSpPr/>
      </dsp:nvSpPr>
      <dsp:spPr>
        <a:xfrm>
          <a:off x="0" y="2397923"/>
          <a:ext cx="8025746" cy="1198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¡Por </a:t>
          </a:r>
          <a:r>
            <a:rPr lang="en-US" sz="2800" kern="1200" dirty="0" err="1">
              <a:latin typeface="Calibri" panose="020F0502020204030204" pitchFamily="34" charset="0"/>
              <a:cs typeface="Calibri" panose="020F0502020204030204" pitchFamily="34" charset="0"/>
            </a:rPr>
            <a:t>el</a:t>
          </a:r>
          <a:r>
            <a:rPr lang="en-US" sz="2800" kern="1200" dirty="0">
              <a:latin typeface="Calibri" panose="020F0502020204030204" pitchFamily="34" charset="0"/>
              <a:cs typeface="Calibri" panose="020F0502020204030204" pitchFamily="34" charset="0"/>
            </a:rPr>
            <a:t> </a:t>
          </a:r>
          <a:r>
            <a:rPr lang="en-US" sz="2800" b="1" kern="1200" dirty="0" err="1">
              <a:solidFill>
                <a:srgbClr val="0070C0"/>
              </a:solidFill>
              <a:latin typeface="Calibri" panose="020F0502020204030204" pitchFamily="34" charset="0"/>
              <a:cs typeface="Calibri" panose="020F0502020204030204" pitchFamily="34" charset="0"/>
            </a:rPr>
            <a:t>compromiso</a:t>
          </a:r>
          <a:r>
            <a:rPr lang="en-US" sz="2800" b="1" kern="1200" dirty="0">
              <a:solidFill>
                <a:srgbClr val="0070C0"/>
              </a:solidFill>
              <a:latin typeface="Calibri" panose="020F0502020204030204" pitchFamily="34" charset="0"/>
              <a:cs typeface="Calibri" panose="020F0502020204030204" pitchFamily="34" charset="0"/>
            </a:rPr>
            <a:t> de la </a:t>
          </a:r>
          <a:r>
            <a:rPr lang="en-US" sz="2800" b="1" kern="1200" dirty="0" err="1">
              <a:solidFill>
                <a:srgbClr val="0070C0"/>
              </a:solidFill>
              <a:latin typeface="Calibri" panose="020F0502020204030204" pitchFamily="34" charset="0"/>
              <a:cs typeface="Calibri" panose="020F0502020204030204" pitchFamily="34" charset="0"/>
            </a:rPr>
            <a:t>localización</a:t>
          </a:r>
          <a:r>
            <a:rPr lang="en-US" sz="2800" kern="1200" dirty="0">
              <a:latin typeface="Calibri" panose="020F0502020204030204" pitchFamily="34" charset="0"/>
              <a:cs typeface="Calibri" panose="020F0502020204030204" pitchFamily="34" charset="0"/>
            </a:rPr>
            <a:t>, las OPDs no son solo </a:t>
          </a:r>
          <a:r>
            <a:rPr lang="en-US" sz="2800" kern="1200" dirty="0" err="1">
              <a:latin typeface="Calibri" panose="020F0502020204030204" pitchFamily="34" charset="0"/>
              <a:cs typeface="Calibri" panose="020F0502020204030204" pitchFamily="34" charset="0"/>
            </a:rPr>
            <a:t>receptoras</a:t>
          </a:r>
          <a:r>
            <a:rPr lang="en-US" sz="2800" kern="1200" dirty="0">
              <a:latin typeface="Calibri" panose="020F0502020204030204" pitchFamily="34" charset="0"/>
              <a:cs typeface="Calibri" panose="020F0502020204030204" pitchFamily="34" charset="0"/>
            </a:rPr>
            <a:t>, </a:t>
          </a:r>
          <a:r>
            <a:rPr lang="en-US" sz="2800" kern="1200" dirty="0" err="1">
              <a:latin typeface="Calibri" panose="020F0502020204030204" pitchFamily="34" charset="0"/>
              <a:cs typeface="Calibri" panose="020F0502020204030204" pitchFamily="34" charset="0"/>
            </a:rPr>
            <a:t>sino</a:t>
          </a:r>
          <a:r>
            <a:rPr lang="en-US" sz="2800" kern="1200" dirty="0">
              <a:latin typeface="Calibri" panose="020F0502020204030204" pitchFamily="34" charset="0"/>
              <a:cs typeface="Calibri" panose="020F0502020204030204" pitchFamily="34" charset="0"/>
            </a:rPr>
            <a:t> </a:t>
          </a:r>
          <a:r>
            <a:rPr lang="en-US" sz="2800" kern="1200" dirty="0" err="1">
              <a:latin typeface="Calibri" panose="020F0502020204030204" pitchFamily="34" charset="0"/>
              <a:cs typeface="Calibri" panose="020F0502020204030204" pitchFamily="34" charset="0"/>
            </a:rPr>
            <a:t>contribuyentes</a:t>
          </a:r>
          <a:r>
            <a:rPr lang="en-US" sz="2800" kern="1200" dirty="0">
              <a:latin typeface="Calibri" panose="020F0502020204030204" pitchFamily="34" charset="0"/>
              <a:cs typeface="Calibri" panose="020F0502020204030204" pitchFamily="34" charset="0"/>
            </a:rPr>
            <a:t> </a:t>
          </a:r>
          <a:r>
            <a:rPr lang="en-US" sz="2800" kern="1200" dirty="0" err="1">
              <a:latin typeface="Calibri" panose="020F0502020204030204" pitchFamily="34" charset="0"/>
              <a:cs typeface="Calibri" panose="020F0502020204030204" pitchFamily="34" charset="0"/>
            </a:rPr>
            <a:t>activos</a:t>
          </a:r>
          <a:r>
            <a:rPr lang="en-US" sz="2800" kern="1200" dirty="0">
              <a:latin typeface="Calibri" panose="020F0502020204030204" pitchFamily="34" charset="0"/>
              <a:cs typeface="Calibri" panose="020F0502020204030204" pitchFamily="34" charset="0"/>
            </a:rPr>
            <a:t> </a:t>
          </a:r>
          <a:r>
            <a:rPr lang="en-US" sz="2800" kern="1200" dirty="0" err="1">
              <a:latin typeface="Calibri" panose="020F0502020204030204" pitchFamily="34" charset="0"/>
              <a:cs typeface="Calibri" panose="020F0502020204030204" pitchFamily="34" charset="0"/>
            </a:rPr>
            <a:t>en</a:t>
          </a:r>
          <a:r>
            <a:rPr lang="en-US" sz="2800" kern="1200" dirty="0">
              <a:latin typeface="Calibri" panose="020F0502020204030204" pitchFamily="34" charset="0"/>
              <a:cs typeface="Calibri" panose="020F0502020204030204" pitchFamily="34" charset="0"/>
            </a:rPr>
            <a:t> la </a:t>
          </a:r>
          <a:r>
            <a:rPr lang="en-US" sz="2800" kern="1200" dirty="0" err="1">
              <a:latin typeface="Calibri" panose="020F0502020204030204" pitchFamily="34" charset="0"/>
              <a:cs typeface="Calibri" panose="020F0502020204030204" pitchFamily="34" charset="0"/>
            </a:rPr>
            <a:t>acción</a:t>
          </a:r>
          <a:r>
            <a:rPr lang="en-US" sz="2800" kern="1200" dirty="0">
              <a:latin typeface="Calibri" panose="020F0502020204030204" pitchFamily="34" charset="0"/>
              <a:cs typeface="Calibri" panose="020F0502020204030204" pitchFamily="34" charset="0"/>
            </a:rPr>
            <a:t> </a:t>
          </a:r>
          <a:r>
            <a:rPr lang="en-US" sz="2800" kern="1200" dirty="0" err="1">
              <a:latin typeface="Calibri" panose="020F0502020204030204" pitchFamily="34" charset="0"/>
              <a:cs typeface="Calibri" panose="020F0502020204030204" pitchFamily="34" charset="0"/>
            </a:rPr>
            <a:t>humanitaria</a:t>
          </a:r>
          <a:r>
            <a:rPr lang="en-US" sz="2800" kern="1200" dirty="0">
              <a:latin typeface="Calibri" panose="020F0502020204030204" pitchFamily="34" charset="0"/>
              <a:cs typeface="Calibri" panose="020F0502020204030204" pitchFamily="34" charset="0"/>
            </a:rPr>
            <a:t>!</a:t>
          </a:r>
          <a:endParaRPr lang="en-US" sz="2800" kern="1200" dirty="0">
            <a:highlight>
              <a:srgbClr val="FFFF00"/>
            </a:highlight>
          </a:endParaRPr>
        </a:p>
      </dsp:txBody>
      <dsp:txXfrm>
        <a:off x="0" y="2397923"/>
        <a:ext cx="8025746" cy="1198595"/>
      </dsp:txXfrm>
    </dsp:sp>
    <dsp:sp modelId="{6513F8FB-BFEB-7C45-9875-C8D858D2AFE8}">
      <dsp:nvSpPr>
        <dsp:cNvPr id="0" name=""/>
        <dsp:cNvSpPr/>
      </dsp:nvSpPr>
      <dsp:spPr>
        <a:xfrm>
          <a:off x="0" y="3596519"/>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4EE227-6742-6145-90E1-0CF013CB8984}">
      <dsp:nvSpPr>
        <dsp:cNvPr id="0" name=""/>
        <dsp:cNvSpPr/>
      </dsp:nvSpPr>
      <dsp:spPr>
        <a:xfrm>
          <a:off x="0" y="3596519"/>
          <a:ext cx="8025746" cy="1198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Symbol" panose="05050102010706020507" pitchFamily="18" charset="2"/>
            <a:buNone/>
          </a:pPr>
          <a:r>
            <a:rPr lang="en-US" sz="2800" b="1" kern="1200" dirty="0">
              <a:latin typeface="Calibri" panose="020F0502020204030204" pitchFamily="34" charset="0"/>
              <a:cs typeface="Calibri" panose="020F0502020204030204" pitchFamily="34" charset="0"/>
            </a:rPr>
            <a:t>No </a:t>
          </a:r>
          <a:r>
            <a:rPr lang="en-US" sz="2800" b="1" kern="1200" dirty="0" err="1">
              <a:latin typeface="Calibri" panose="020F0502020204030204" pitchFamily="34" charset="0"/>
              <a:cs typeface="Calibri" panose="020F0502020204030204" pitchFamily="34" charset="0"/>
            </a:rPr>
            <a:t>esperen</a:t>
          </a:r>
          <a:r>
            <a:rPr lang="en-US" sz="2800" b="1" kern="1200" dirty="0">
              <a:latin typeface="Calibri" panose="020F0502020204030204" pitchFamily="34" charset="0"/>
              <a:cs typeface="Calibri" panose="020F0502020204030204" pitchFamily="34" charset="0"/>
            </a:rPr>
            <a:t> que </a:t>
          </a:r>
          <a:r>
            <a:rPr lang="en-US" sz="2800" b="1" kern="1200" dirty="0" err="1">
              <a:latin typeface="Calibri" panose="020F0502020204030204" pitchFamily="34" charset="0"/>
              <a:cs typeface="Calibri" panose="020F0502020204030204" pitchFamily="34" charset="0"/>
            </a:rPr>
            <a:t>los</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inviten</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vayan</a:t>
          </a:r>
          <a:r>
            <a:rPr lang="en-US" sz="2800" b="1" kern="1200" dirty="0">
              <a:latin typeface="Calibri" panose="020F0502020204030204" pitchFamily="34" charset="0"/>
              <a:cs typeface="Calibri" panose="020F0502020204030204" pitchFamily="34" charset="0"/>
            </a:rPr>
            <a:t> y </a:t>
          </a:r>
          <a:r>
            <a:rPr lang="en-US" sz="2800" b="1" kern="1200" dirty="0" err="1">
              <a:latin typeface="Calibri" panose="020F0502020204030204" pitchFamily="34" charset="0"/>
              <a:cs typeface="Calibri" panose="020F0502020204030204" pitchFamily="34" charset="0"/>
            </a:rPr>
            <a:t>averiguen</a:t>
          </a:r>
          <a:r>
            <a:rPr lang="en-US" sz="2800" b="1" kern="1200" dirty="0">
              <a:latin typeface="Calibri" panose="020F0502020204030204" pitchFamily="34" charset="0"/>
              <a:cs typeface="Calibri" panose="020F0502020204030204" pitchFamily="34" charset="0"/>
            </a:rPr>
            <a:t> y </a:t>
          </a:r>
          <a:r>
            <a:rPr lang="en-US" sz="2800" b="1" kern="1200" dirty="0" err="1">
              <a:latin typeface="Calibri" panose="020F0502020204030204" pitchFamily="34" charset="0"/>
              <a:cs typeface="Calibri" panose="020F0502020204030204" pitchFamily="34" charset="0"/>
            </a:rPr>
            <a:t>participen</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en</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los</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grupos</a:t>
          </a:r>
          <a:r>
            <a:rPr lang="en-US" sz="2800" b="1" kern="1200" dirty="0">
              <a:latin typeface="Calibri" panose="020F0502020204030204" pitchFamily="34" charset="0"/>
              <a:cs typeface="Calibri" panose="020F0502020204030204" pitchFamily="34" charset="0"/>
            </a:rPr>
            <a:t> </a:t>
          </a:r>
          <a:r>
            <a:rPr lang="en-US" sz="2800" b="1" kern="1200" dirty="0" err="1">
              <a:latin typeface="Calibri" panose="020F0502020204030204" pitchFamily="34" charset="0"/>
              <a:cs typeface="Calibri" panose="020F0502020204030204" pitchFamily="34" charset="0"/>
            </a:rPr>
            <a:t>temáticos</a:t>
          </a:r>
          <a:r>
            <a:rPr lang="en-US" sz="2800" b="1" kern="1200" dirty="0">
              <a:latin typeface="Calibri" panose="020F0502020204030204" pitchFamily="34" charset="0"/>
              <a:cs typeface="Calibri" panose="020F0502020204030204" pitchFamily="34" charset="0"/>
            </a:rPr>
            <a:t>.  </a:t>
          </a:r>
          <a:endParaRPr lang="en-US" sz="2800" b="1" kern="1200" dirty="0">
            <a:solidFill>
              <a:srgbClr val="0070C0"/>
            </a:solidFill>
          </a:endParaRPr>
        </a:p>
      </dsp:txBody>
      <dsp:txXfrm>
        <a:off x="0" y="3596519"/>
        <a:ext cx="8025746" cy="1198595"/>
      </dsp:txXfrm>
    </dsp:sp>
    <dsp:sp modelId="{3C844D21-443F-6F42-B7E8-9D29340842E5}">
      <dsp:nvSpPr>
        <dsp:cNvPr id="0" name=""/>
        <dsp:cNvSpPr/>
      </dsp:nvSpPr>
      <dsp:spPr>
        <a:xfrm>
          <a:off x="0" y="4795115"/>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92F924-3F11-EA45-9CB4-8D0F2B67A0E2}">
      <dsp:nvSpPr>
        <dsp:cNvPr id="0" name=""/>
        <dsp:cNvSpPr/>
      </dsp:nvSpPr>
      <dsp:spPr>
        <a:xfrm>
          <a:off x="0" y="4795115"/>
          <a:ext cx="8025746" cy="1198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Tanto las OPDs </a:t>
          </a:r>
          <a:r>
            <a:rPr lang="en-US" sz="2800" kern="1200" dirty="0" err="1">
              <a:latin typeface="Calibri" panose="020F0502020204030204" pitchFamily="34" charset="0"/>
              <a:cs typeface="Calibri" panose="020F0502020204030204" pitchFamily="34" charset="0"/>
            </a:rPr>
            <a:t>como</a:t>
          </a:r>
          <a:r>
            <a:rPr lang="en-US" sz="2800" kern="1200" dirty="0">
              <a:latin typeface="Calibri" panose="020F0502020204030204" pitchFamily="34" charset="0"/>
              <a:cs typeface="Calibri" panose="020F0502020204030204" pitchFamily="34" charset="0"/>
            </a:rPr>
            <a:t> </a:t>
          </a:r>
          <a:r>
            <a:rPr lang="en-US" sz="2800" kern="1200" dirty="0" err="1">
              <a:latin typeface="Calibri" panose="020F0502020204030204" pitchFamily="34" charset="0"/>
              <a:cs typeface="Calibri" panose="020F0502020204030204" pitchFamily="34" charset="0"/>
            </a:rPr>
            <a:t>los</a:t>
          </a:r>
          <a:r>
            <a:rPr lang="en-US" sz="2800" kern="1200" dirty="0">
              <a:latin typeface="Calibri" panose="020F0502020204030204" pitchFamily="34" charset="0"/>
              <a:cs typeface="Calibri" panose="020F0502020204030204" pitchFamily="34" charset="0"/>
            </a:rPr>
            <a:t> </a:t>
          </a:r>
          <a:r>
            <a:rPr lang="en-US" sz="2800" kern="1200" dirty="0" err="1">
              <a:latin typeface="Calibri" panose="020F0502020204030204" pitchFamily="34" charset="0"/>
              <a:cs typeface="Calibri" panose="020F0502020204030204" pitchFamily="34" charset="0"/>
            </a:rPr>
            <a:t>actores</a:t>
          </a:r>
          <a:r>
            <a:rPr lang="en-US" sz="2800" kern="1200" dirty="0">
              <a:latin typeface="Calibri" panose="020F0502020204030204" pitchFamily="34" charset="0"/>
              <a:cs typeface="Calibri" panose="020F0502020204030204" pitchFamily="34" charset="0"/>
            </a:rPr>
            <a:t> </a:t>
          </a:r>
          <a:r>
            <a:rPr lang="en-US" sz="2800" kern="1200" dirty="0" err="1">
              <a:latin typeface="Calibri" panose="020F0502020204030204" pitchFamily="34" charset="0"/>
              <a:cs typeface="Calibri" panose="020F0502020204030204" pitchFamily="34" charset="0"/>
            </a:rPr>
            <a:t>humanitarios</a:t>
          </a:r>
          <a:r>
            <a:rPr lang="en-US" sz="2800" kern="1200" dirty="0">
              <a:latin typeface="Calibri" panose="020F0502020204030204" pitchFamily="34" charset="0"/>
              <a:cs typeface="Calibri" panose="020F0502020204030204" pitchFamily="34" charset="0"/>
            </a:rPr>
            <a:t> </a:t>
          </a:r>
          <a:r>
            <a:rPr lang="en-US" sz="2800" kern="1200" dirty="0" err="1">
              <a:latin typeface="Calibri" panose="020F0502020204030204" pitchFamily="34" charset="0"/>
              <a:cs typeface="Calibri" panose="020F0502020204030204" pitchFamily="34" charset="0"/>
            </a:rPr>
            <a:t>tienen</a:t>
          </a:r>
          <a:r>
            <a:rPr lang="en-US" sz="2800" kern="1200" dirty="0">
              <a:latin typeface="Calibri" panose="020F0502020204030204" pitchFamily="34" charset="0"/>
              <a:cs typeface="Calibri" panose="020F0502020204030204" pitchFamily="34" charset="0"/>
            </a:rPr>
            <a:t> la </a:t>
          </a:r>
          <a:r>
            <a:rPr lang="en-US" sz="2800" b="1" kern="1200" dirty="0" err="1">
              <a:solidFill>
                <a:srgbClr val="0070C0"/>
              </a:solidFill>
              <a:latin typeface="Calibri" panose="020F0502020204030204" pitchFamily="34" charset="0"/>
              <a:cs typeface="Calibri" panose="020F0502020204030204" pitchFamily="34" charset="0"/>
            </a:rPr>
            <a:t>obligación</a:t>
          </a:r>
          <a:r>
            <a:rPr lang="en-US" sz="2800" b="1" kern="1200" dirty="0">
              <a:solidFill>
                <a:srgbClr val="0070C0"/>
              </a:solidFill>
              <a:latin typeface="Calibri" panose="020F0502020204030204" pitchFamily="34" charset="0"/>
              <a:cs typeface="Calibri" panose="020F0502020204030204" pitchFamily="34" charset="0"/>
            </a:rPr>
            <a:t> de </a:t>
          </a:r>
          <a:r>
            <a:rPr lang="en-US" sz="2800" b="1" kern="1200" dirty="0" err="1">
              <a:solidFill>
                <a:srgbClr val="0070C0"/>
              </a:solidFill>
              <a:latin typeface="Calibri" panose="020F0502020204030204" pitchFamily="34" charset="0"/>
              <a:cs typeface="Calibri" panose="020F0502020204030204" pitchFamily="34" charset="0"/>
            </a:rPr>
            <a:t>asegurar</a:t>
          </a:r>
          <a:r>
            <a:rPr lang="en-US" sz="2800" b="1" kern="1200" dirty="0">
              <a:solidFill>
                <a:srgbClr val="0070C0"/>
              </a:solidFill>
              <a:latin typeface="Calibri" panose="020F0502020204030204" pitchFamily="34" charset="0"/>
              <a:cs typeface="Calibri" panose="020F0502020204030204" pitchFamily="34" charset="0"/>
            </a:rPr>
            <a:t> que </a:t>
          </a:r>
          <a:r>
            <a:rPr lang="en-US" sz="2800" b="1" kern="1200" dirty="0" err="1">
              <a:solidFill>
                <a:srgbClr val="0070C0"/>
              </a:solidFill>
              <a:latin typeface="Calibri" panose="020F0502020204030204" pitchFamily="34" charset="0"/>
              <a:cs typeface="Calibri" panose="020F0502020204030204" pitchFamily="34" charset="0"/>
            </a:rPr>
            <a:t>nadie</a:t>
          </a:r>
          <a:r>
            <a:rPr lang="en-US" sz="2800" b="1" kern="1200" dirty="0">
              <a:solidFill>
                <a:srgbClr val="0070C0"/>
              </a:solidFill>
              <a:latin typeface="Calibri" panose="020F0502020204030204" pitchFamily="34" charset="0"/>
              <a:cs typeface="Calibri" panose="020F0502020204030204" pitchFamily="34" charset="0"/>
            </a:rPr>
            <a:t> </a:t>
          </a:r>
          <a:r>
            <a:rPr lang="en-US" sz="2800" b="1" kern="1200" dirty="0" err="1">
              <a:solidFill>
                <a:srgbClr val="0070C0"/>
              </a:solidFill>
              <a:latin typeface="Calibri" panose="020F0502020204030204" pitchFamily="34" charset="0"/>
              <a:cs typeface="Calibri" panose="020F0502020204030204" pitchFamily="34" charset="0"/>
            </a:rPr>
            <a:t>quede</a:t>
          </a:r>
          <a:r>
            <a:rPr lang="en-US" sz="2800" b="1" kern="1200" dirty="0">
              <a:solidFill>
                <a:srgbClr val="0070C0"/>
              </a:solidFill>
              <a:latin typeface="Calibri" panose="020F0502020204030204" pitchFamily="34" charset="0"/>
              <a:cs typeface="Calibri" panose="020F0502020204030204" pitchFamily="34" charset="0"/>
            </a:rPr>
            <a:t> </a:t>
          </a:r>
          <a:r>
            <a:rPr lang="en-US" sz="2800" b="1" kern="1200" dirty="0" err="1">
              <a:solidFill>
                <a:srgbClr val="0070C0"/>
              </a:solidFill>
              <a:latin typeface="Calibri" panose="020F0502020204030204" pitchFamily="34" charset="0"/>
              <a:cs typeface="Calibri" panose="020F0502020204030204" pitchFamily="34" charset="0"/>
            </a:rPr>
            <a:t>atrás</a:t>
          </a:r>
          <a:r>
            <a:rPr lang="en-US" sz="2800" b="1" kern="1200" dirty="0">
              <a:solidFill>
                <a:srgbClr val="0070C0"/>
              </a:solidFill>
              <a:latin typeface="Calibri" panose="020F0502020204030204" pitchFamily="34" charset="0"/>
              <a:cs typeface="Calibri" panose="020F0502020204030204" pitchFamily="34" charset="0"/>
            </a:rPr>
            <a:t>! </a:t>
          </a:r>
          <a:endParaRPr lang="en-US" sz="2800" b="1" kern="1200" dirty="0">
            <a:solidFill>
              <a:srgbClr val="0070C0"/>
            </a:solidFill>
          </a:endParaRPr>
        </a:p>
      </dsp:txBody>
      <dsp:txXfrm>
        <a:off x="0" y="4795115"/>
        <a:ext cx="8025746" cy="11985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9893C-10C7-4FCF-B792-05D0126986AA}">
      <dsp:nvSpPr>
        <dsp:cNvPr id="0" name=""/>
        <dsp:cNvSpPr/>
      </dsp:nvSpPr>
      <dsp:spPr>
        <a:xfrm>
          <a:off x="1264843" y="1113042"/>
          <a:ext cx="2192204" cy="2192267"/>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4F890B-0C43-4485-82E2-01D0052D6ADF}">
      <dsp:nvSpPr>
        <dsp:cNvPr id="0" name=""/>
        <dsp:cNvSpPr/>
      </dsp:nvSpPr>
      <dsp:spPr>
        <a:xfrm>
          <a:off x="1758463" y="1948763"/>
          <a:ext cx="1223077" cy="611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RCM</a:t>
          </a:r>
          <a:endParaRPr lang="en-GB" sz="4000" kern="1200" dirty="0"/>
        </a:p>
      </dsp:txBody>
      <dsp:txXfrm>
        <a:off x="1758463" y="1948763"/>
        <a:ext cx="1223077" cy="611466"/>
      </dsp:txXfrm>
    </dsp:sp>
    <dsp:sp modelId="{D6F3F89F-AF2E-437E-9709-8936D4B15176}">
      <dsp:nvSpPr>
        <dsp:cNvPr id="0" name=""/>
        <dsp:cNvSpPr/>
      </dsp:nvSpPr>
      <dsp:spPr>
        <a:xfrm>
          <a:off x="655446" y="2746611"/>
          <a:ext cx="1883270" cy="1884067"/>
        </a:xfrm>
        <a:prstGeom prst="blockArc">
          <a:avLst>
            <a:gd name="adj1" fmla="val 0"/>
            <a:gd name="adj2" fmla="val 189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7557C9-EA1A-4658-BBED-03BDE5FDEEB6}">
      <dsp:nvSpPr>
        <dsp:cNvPr id="0" name=""/>
        <dsp:cNvSpPr/>
      </dsp:nvSpPr>
      <dsp:spPr>
        <a:xfrm>
          <a:off x="980598" y="3397219"/>
          <a:ext cx="1223077" cy="611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RRP</a:t>
          </a:r>
          <a:endParaRPr lang="en-GB" sz="4000" kern="1200" dirty="0"/>
        </a:p>
      </dsp:txBody>
      <dsp:txXfrm>
        <a:off x="980598" y="3397219"/>
        <a:ext cx="1223077" cy="61146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BFF15B8-6B84-414D-B3AF-1C10A1BF698F}" type="datetimeFigureOut">
              <a:rPr lang="en-GB" smtClean="0"/>
              <a:t>23/01/2024</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B709338-A3A3-4F6B-84E5-CB91CF26B0E5}" type="slidenum">
              <a:rPr lang="en-GB" smtClean="0"/>
              <a:t>‹#›</a:t>
            </a:fld>
            <a:endParaRPr lang="en-GB"/>
          </a:p>
        </p:txBody>
      </p:sp>
    </p:spTree>
    <p:extLst>
      <p:ext uri="{BB962C8B-B14F-4D97-AF65-F5344CB8AC3E}">
        <p14:creationId xmlns:p14="http://schemas.microsoft.com/office/powerpoint/2010/main" val="4225642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unhcr.org/1951-refugee-convention.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reliefweb.int/report/world/guidance-strengthening-disability-inclusion-humanitarian-response-plans" TargetMode="External"/><Relationship Id="rId2" Type="http://schemas.openxmlformats.org/officeDocument/2006/relationships/slide" Target="../slides/slide54.xml"/><Relationship Id="rId1" Type="http://schemas.openxmlformats.org/officeDocument/2006/relationships/notesMaster" Target="../notesMasters/notesMaster1.xml"/><Relationship Id="rId5" Type="http://schemas.openxmlformats.org/officeDocument/2006/relationships/hyperlink" Target="https://drive.google.com/file/d/1cCJaMoto7uGkm0grhXvJNIYCbQhUtTcN/view" TargetMode="External"/><Relationship Id="rId4" Type="http://schemas.openxmlformats.org/officeDocument/2006/relationships/hyperlink" Target="https://fscluster.org/sites/default/files/documents/hrp_tip_sheet_disability_final_version.pdf" TargetMode="Externa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Notas</a:t>
            </a:r>
            <a:r>
              <a:rPr lang="en-US" b="1" dirty="0"/>
              <a:t>: </a:t>
            </a:r>
            <a:r>
              <a:rPr lang="en-US" b="1" dirty="0" err="1"/>
              <a:t>A</a:t>
            </a:r>
            <a:r>
              <a:rPr lang="en-US" b="0" dirty="0" err="1"/>
              <a:t>gregar</a:t>
            </a:r>
            <a:r>
              <a:rPr lang="en-US" b="0" dirty="0"/>
              <a:t> </a:t>
            </a:r>
            <a:r>
              <a:rPr lang="en-US" b="0" dirty="0" err="1"/>
              <a:t>fecha</a:t>
            </a:r>
            <a:r>
              <a:rPr lang="en-US" b="0" dirty="0"/>
              <a:t> de la </a:t>
            </a:r>
            <a:r>
              <a:rPr lang="en-US" b="0" dirty="0" err="1"/>
              <a:t>sesión</a:t>
            </a:r>
            <a:r>
              <a:rPr lang="en-US" b="0" dirty="0"/>
              <a:t> y </a:t>
            </a:r>
            <a:r>
              <a:rPr lang="en-US" b="0" dirty="0" err="1"/>
              <a:t>nombres</a:t>
            </a:r>
            <a:r>
              <a:rPr lang="en-US" b="0" dirty="0"/>
              <a:t> de </a:t>
            </a:r>
            <a:r>
              <a:rPr lang="en-US" b="0" dirty="0" err="1"/>
              <a:t>los</a:t>
            </a:r>
            <a:r>
              <a:rPr lang="en-US" b="0" dirty="0"/>
              <a:t> co-</a:t>
            </a:r>
            <a:r>
              <a:rPr lang="en-US" b="0" dirty="0" err="1"/>
              <a:t>facilitadores</a:t>
            </a:r>
            <a:r>
              <a:rPr lang="en-US" b="0" dirty="0"/>
              <a:t> a cargo de la </a:t>
            </a:r>
            <a:r>
              <a:rPr lang="en-US" b="0" dirty="0" err="1"/>
              <a:t>sesión</a:t>
            </a:r>
            <a:r>
              <a:rPr lang="en-US" b="0" dirty="0"/>
              <a:t>. </a:t>
            </a: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943305C3-A6C5-448A-B746-13922327192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415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noProof="0" dirty="0"/>
              <a:t>El título podría ser también “Riesgos específicos que corren las personas con discapacidad” – y el facilitador señalar que estos riesgos son debidos a las barreras  (ver texto </a:t>
            </a:r>
            <a:r>
              <a:rPr lang="es-AR" noProof="0" dirty="0" err="1"/>
              <a:t>aqui</a:t>
            </a:r>
            <a:r>
              <a:rPr lang="es-AR" noProof="0" dirty="0"/>
              <a:t> abajo)</a:t>
            </a:r>
          </a:p>
          <a:p>
            <a:endParaRPr lang="es-AR" noProof="0" dirty="0"/>
          </a:p>
          <a:p>
            <a:r>
              <a:rPr lang="es-AR" noProof="0" dirty="0"/>
              <a:t>Notas para el facilitador- mientras que poblaciones enteras (incluyendo a personas con discapacidad) experimentan los impactos de las crisis que compartimos recién, las personas con discapacidad resultan desproporcionadamente impactadas. Esto no se debe a que las personas con discapacidad sean inherentemente vulnerables, sino a que enfrentan  barreras para alcanzar seguridad, protección y asistencia</a:t>
            </a:r>
          </a:p>
        </p:txBody>
      </p:sp>
      <p:sp>
        <p:nvSpPr>
          <p:cNvPr id="4" name="Slide Number Placeholder 3"/>
          <p:cNvSpPr>
            <a:spLocks noGrp="1"/>
          </p:cNvSpPr>
          <p:nvPr>
            <p:ph type="sldNum" sz="quarter" idx="5"/>
          </p:nvPr>
        </p:nvSpPr>
        <p:spPr/>
        <p:txBody>
          <a:bodyPr/>
          <a:lstStyle/>
          <a:p>
            <a:fld id="{BB709338-A3A3-4F6B-84E5-CB91CF26B0E5}" type="slidenum">
              <a:rPr lang="en-GB" smtClean="0"/>
              <a:t>11</a:t>
            </a:fld>
            <a:endParaRPr lang="en-GB"/>
          </a:p>
        </p:txBody>
      </p:sp>
    </p:spTree>
    <p:extLst>
      <p:ext uri="{BB962C8B-B14F-4D97-AF65-F5344CB8AC3E}">
        <p14:creationId xmlns:p14="http://schemas.microsoft.com/office/powerpoint/2010/main" val="3386654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noProof="0" dirty="0"/>
              <a:t>El título podría ser también “Riesgos específicos que corren las personas con discapacidad” – y el facilitador señalar que estos riesgos son debidos a las barreras  (ver texto </a:t>
            </a:r>
            <a:r>
              <a:rPr lang="es-AR" noProof="0" dirty="0" err="1"/>
              <a:t>aqui</a:t>
            </a:r>
            <a:r>
              <a:rPr lang="es-AR" noProof="0" dirty="0"/>
              <a:t> abajo)</a:t>
            </a:r>
          </a:p>
          <a:p>
            <a:endParaRPr lang="es-AR" noProof="0" dirty="0"/>
          </a:p>
          <a:p>
            <a:r>
              <a:rPr lang="es-AR" noProof="0" dirty="0"/>
              <a:t>Notas para el facilitador- mientras que poblaciones enteras (incluyendo a personas con discapacidad) experimentan los impactos de las crisis que compartimos recién, las personas con discapacidad resultan desproporcionadamente impactadas. Esto no se debe a que las personas con discapacidad sean inherentemente vulnerables, sino a que enfrentan  barreras para alcanzar seguridad, protección y asistencia</a:t>
            </a:r>
          </a:p>
        </p:txBody>
      </p:sp>
      <p:sp>
        <p:nvSpPr>
          <p:cNvPr id="4" name="Slide Number Placeholder 3"/>
          <p:cNvSpPr>
            <a:spLocks noGrp="1"/>
          </p:cNvSpPr>
          <p:nvPr>
            <p:ph type="sldNum" sz="quarter" idx="5"/>
          </p:nvPr>
        </p:nvSpPr>
        <p:spPr/>
        <p:txBody>
          <a:bodyPr/>
          <a:lstStyle/>
          <a:p>
            <a:fld id="{BB709338-A3A3-4F6B-84E5-CB91CF26B0E5}" type="slidenum">
              <a:rPr lang="en-GB" smtClean="0"/>
              <a:t>12</a:t>
            </a:fld>
            <a:endParaRPr lang="en-GB"/>
          </a:p>
        </p:txBody>
      </p:sp>
    </p:spTree>
    <p:extLst>
      <p:ext uri="{BB962C8B-B14F-4D97-AF65-F5344CB8AC3E}">
        <p14:creationId xmlns:p14="http://schemas.microsoft.com/office/powerpoint/2010/main" val="1017403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noProof="0" dirty="0"/>
              <a:t>El título podría ser también “Riesgos específicos que corren las personas con discapacidad” – y el facilitador señalar que estos riesgos son debidos a las barreras  (ver texto </a:t>
            </a:r>
            <a:r>
              <a:rPr lang="es-AR" noProof="0" dirty="0" err="1"/>
              <a:t>aqui</a:t>
            </a:r>
            <a:r>
              <a:rPr lang="es-AR" noProof="0" dirty="0"/>
              <a:t> abajo)</a:t>
            </a:r>
          </a:p>
          <a:p>
            <a:endParaRPr lang="es-AR" noProof="0" dirty="0"/>
          </a:p>
          <a:p>
            <a:r>
              <a:rPr lang="es-AR" noProof="0" dirty="0"/>
              <a:t>Notas para el </a:t>
            </a:r>
            <a:r>
              <a:rPr lang="es-AR" noProof="0" dirty="0" err="1"/>
              <a:t>facilitator</a:t>
            </a:r>
            <a:r>
              <a:rPr lang="es-AR" noProof="0" dirty="0"/>
              <a:t>- mientras que </a:t>
            </a:r>
            <a:r>
              <a:rPr lang="es-AR" noProof="0" dirty="0" err="1"/>
              <a:t>poblaciónes</a:t>
            </a:r>
            <a:r>
              <a:rPr lang="es-AR" noProof="0" dirty="0"/>
              <a:t> enteras (incluyendo a personas con discapacidad) experimentan los impactos de las crisis que compartimos recién, las personas con discapacidad resultan desproporcionadamente impactadas. Esto no se debe a que las personas con discapacidad sean inherentemente vulnerables, sino a que enfrentan  barreras para alcanzar seguridad, protección y asistencia</a:t>
            </a:r>
          </a:p>
        </p:txBody>
      </p:sp>
      <p:sp>
        <p:nvSpPr>
          <p:cNvPr id="4" name="Slide Number Placeholder 3"/>
          <p:cNvSpPr>
            <a:spLocks noGrp="1"/>
          </p:cNvSpPr>
          <p:nvPr>
            <p:ph type="sldNum" sz="quarter" idx="5"/>
          </p:nvPr>
        </p:nvSpPr>
        <p:spPr/>
        <p:txBody>
          <a:bodyPr/>
          <a:lstStyle/>
          <a:p>
            <a:fld id="{BB709338-A3A3-4F6B-84E5-CB91CF26B0E5}" type="slidenum">
              <a:rPr lang="en-GB" smtClean="0"/>
              <a:t>13</a:t>
            </a:fld>
            <a:endParaRPr lang="en-GB"/>
          </a:p>
        </p:txBody>
      </p:sp>
    </p:spTree>
    <p:extLst>
      <p:ext uri="{BB962C8B-B14F-4D97-AF65-F5344CB8AC3E}">
        <p14:creationId xmlns:p14="http://schemas.microsoft.com/office/powerpoint/2010/main" val="4157048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dirty="0" err="1"/>
              <a:t>Notas</a:t>
            </a:r>
            <a:r>
              <a:rPr lang="en-GB" sz="1200" b="0" dirty="0"/>
              <a:t>: </a:t>
            </a:r>
            <a:r>
              <a:rPr lang="es-MX" sz="1200" b="0" dirty="0">
                <a:effectLst/>
                <a:latin typeface="Helvetica" panose="020B0604020202020204" pitchFamily="34" charset="0"/>
                <a:ea typeface="Calibri" panose="020F0502020204030204" pitchFamily="34" charset="0"/>
                <a:cs typeface="Helvetica" panose="020B0604020202020204" pitchFamily="34" charset="0"/>
              </a:rPr>
              <a:t>podríamos desarrollar un diagrama con un círculo general que represente el derecho de los derechos humanos, dos paraguas para RC y DHI, y un tercer paraguas para Sendai/RRD)</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s-MX" sz="1200" b="1" dirty="0">
              <a:effectLst/>
              <a:latin typeface="Helvetica" panose="020B0604020202020204" pitchFamily="34" charset="0"/>
              <a:ea typeface="Calibri" panose="020F0502020204030204" pitchFamily="34" charset="0"/>
              <a:cs typeface="Helvetica"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MX" sz="1200" b="0" dirty="0">
                <a:effectLst/>
                <a:latin typeface="Helvetica" panose="020B0604020202020204" pitchFamily="34" charset="0"/>
                <a:ea typeface="Calibri" panose="020F0502020204030204" pitchFamily="34" charset="0"/>
                <a:cs typeface="Helvetica" panose="020B0604020202020204" pitchFamily="34" charset="0"/>
              </a:rPr>
              <a:t>20 minutos para esta sección: dé oportunidad a la gente de decir lo que sabe y luego use las siguientes diapositivas para brindar una descripción general rápida de los instrumentos legales. Los mensajes son para asegurar que los participantes sepan que:</a:t>
            </a:r>
          </a:p>
          <a:p>
            <a:pPr marL="0" marR="0" lvl="0" indent="0" algn="l" defTabSz="914400" rtl="0" eaLnBrk="1" fontAlgn="auto" latinLnBrk="0" hangingPunct="1">
              <a:lnSpc>
                <a:spcPct val="107000"/>
              </a:lnSpc>
              <a:spcBef>
                <a:spcPts val="0"/>
              </a:spcBef>
              <a:spcAft>
                <a:spcPts val="800"/>
              </a:spcAft>
              <a:buClrTx/>
              <a:buSzTx/>
              <a:buFontTx/>
              <a:buNone/>
              <a:tabLst/>
              <a:defRPr/>
            </a:pPr>
            <a:r>
              <a:rPr lang="es-MX" sz="1200" b="0" dirty="0">
                <a:effectLst/>
                <a:latin typeface="Helvetica" panose="020B0604020202020204" pitchFamily="34" charset="0"/>
                <a:ea typeface="Calibri" panose="020F0502020204030204" pitchFamily="34" charset="0"/>
                <a:cs typeface="Helvetica" panose="020B0604020202020204" pitchFamily="34" charset="0"/>
              </a:rPr>
              <a:t>- El derecho internacional humanitario y el derecho internacional de los derechos humanos son dos cuerpos de derecho distintos pero complementarios.</a:t>
            </a:r>
          </a:p>
          <a:p>
            <a:pPr marL="0" marR="0" lvl="0" indent="0" algn="l" defTabSz="914400" rtl="0" eaLnBrk="1" fontAlgn="auto" latinLnBrk="0" hangingPunct="1">
              <a:lnSpc>
                <a:spcPct val="107000"/>
              </a:lnSpc>
              <a:spcBef>
                <a:spcPts val="0"/>
              </a:spcBef>
              <a:spcAft>
                <a:spcPts val="800"/>
              </a:spcAft>
              <a:buClrTx/>
              <a:buSzTx/>
              <a:buFontTx/>
              <a:buNone/>
              <a:tabLst/>
              <a:defRPr/>
            </a:pPr>
            <a:r>
              <a:rPr lang="es-MX" sz="1200" b="0" dirty="0">
                <a:effectLst/>
                <a:latin typeface="Helvetica" panose="020B0604020202020204" pitchFamily="34" charset="0"/>
                <a:ea typeface="Calibri" panose="020F0502020204030204" pitchFamily="34" charset="0"/>
                <a:cs typeface="Helvetica" panose="020B0604020202020204" pitchFamily="34" charset="0"/>
              </a:rPr>
              <a:t>- Ambos se preocupan por la protección de la vida, la salud, la dignidad y el bienestar.</a:t>
            </a:r>
          </a:p>
          <a:p>
            <a:pPr marL="0" marR="0" lvl="0" indent="0" algn="l" defTabSz="914400" rtl="0" eaLnBrk="1" fontAlgn="auto" latinLnBrk="0" hangingPunct="1">
              <a:lnSpc>
                <a:spcPct val="107000"/>
              </a:lnSpc>
              <a:spcBef>
                <a:spcPts val="0"/>
              </a:spcBef>
              <a:spcAft>
                <a:spcPts val="800"/>
              </a:spcAft>
              <a:buClrTx/>
              <a:buSzTx/>
              <a:buFontTx/>
              <a:buNone/>
              <a:tabLst/>
              <a:defRPr/>
            </a:pPr>
            <a:r>
              <a:rPr lang="es-MX" sz="1200" b="0" dirty="0">
                <a:effectLst/>
                <a:latin typeface="Helvetica" panose="020B0604020202020204" pitchFamily="34" charset="0"/>
                <a:ea typeface="Calibri" panose="020F0502020204030204" pitchFamily="34" charset="0"/>
                <a:cs typeface="Helvetica" panose="020B0604020202020204" pitchFamily="34" charset="0"/>
              </a:rPr>
              <a:t>- El DIH se aplica en los conflictos armados, mientras que el derecho de los derechos humanos, como la CDPD, la CDN y la CEDAW, se aplican en todo momento, en paz, en guerra y durante los desastres.</a:t>
            </a:r>
          </a:p>
          <a:p>
            <a:pPr marL="0" marR="0" lvl="0" indent="0" algn="l" defTabSz="914400" rtl="0" eaLnBrk="1" fontAlgn="auto" latinLnBrk="0" hangingPunct="1">
              <a:lnSpc>
                <a:spcPct val="107000"/>
              </a:lnSpc>
              <a:spcBef>
                <a:spcPts val="0"/>
              </a:spcBef>
              <a:spcAft>
                <a:spcPts val="800"/>
              </a:spcAft>
              <a:buClrTx/>
              <a:buSzTx/>
              <a:buFontTx/>
              <a:buNone/>
              <a:tabLst/>
              <a:defRPr/>
            </a:pPr>
            <a:r>
              <a:rPr lang="es-MX" sz="1200" b="0" dirty="0">
                <a:effectLst/>
                <a:latin typeface="Helvetica" panose="020B0604020202020204" pitchFamily="34" charset="0"/>
                <a:ea typeface="Calibri" panose="020F0502020204030204" pitchFamily="34" charset="0"/>
                <a:cs typeface="Helvetica" panose="020B0604020202020204" pitchFamily="34" charset="0"/>
              </a:rPr>
              <a:t>- El derecho internacional sobre refugiados (DIR) proporciona una definición específica de refugiado, salvaguarda el derecho a buscar asilo y protege contra la devolución forzosa a un país donde uno enfrentaría persecución (no devolución).</a:t>
            </a:r>
          </a:p>
          <a:p>
            <a:pPr marL="0" marR="0" lvl="0" indent="0" algn="l" defTabSz="914400" rtl="0" eaLnBrk="1" fontAlgn="auto" latinLnBrk="0" hangingPunct="1">
              <a:lnSpc>
                <a:spcPct val="107000"/>
              </a:lnSpc>
              <a:spcBef>
                <a:spcPts val="0"/>
              </a:spcBef>
              <a:spcAft>
                <a:spcPts val="800"/>
              </a:spcAft>
              <a:buClrTx/>
              <a:buSzTx/>
              <a:buFontTx/>
              <a:buNone/>
              <a:tabLst/>
              <a:defRPr/>
            </a:pPr>
            <a:r>
              <a:rPr lang="es-MX" sz="1200" b="0" dirty="0">
                <a:effectLst/>
                <a:latin typeface="Helvetica" panose="020B0604020202020204" pitchFamily="34" charset="0"/>
                <a:ea typeface="Calibri" panose="020F0502020204030204" pitchFamily="34" charset="0"/>
                <a:cs typeface="Helvetica" panose="020B0604020202020204" pitchFamily="34" charset="0"/>
              </a:rPr>
              <a:t>- Todas estas leyes son aplicables a las personas con discapacidad, la CDPD simplemente detalla las medidas que los responsables deben implementar para garantizar la igualdad y la no discriminación de las personas con discapacidad en pie de igualdad con las demás.</a:t>
            </a:r>
          </a:p>
          <a:p>
            <a:pPr marL="0" marR="0" lvl="0" indent="0" algn="l" defTabSz="914400" rtl="0" eaLnBrk="1" fontAlgn="auto" latinLnBrk="0" hangingPunct="1">
              <a:lnSpc>
                <a:spcPct val="107000"/>
              </a:lnSpc>
              <a:spcBef>
                <a:spcPts val="0"/>
              </a:spcBef>
              <a:spcAft>
                <a:spcPts val="800"/>
              </a:spcAft>
              <a:buClrTx/>
              <a:buSzTx/>
              <a:buFontTx/>
              <a:buNone/>
              <a:tabLst/>
              <a:defRPr/>
            </a:pPr>
            <a:r>
              <a:rPr lang="es-MX" sz="1200" b="0" dirty="0">
                <a:effectLst/>
                <a:latin typeface="Helvetica" panose="020B0604020202020204" pitchFamily="34" charset="0"/>
                <a:ea typeface="Calibri" panose="020F0502020204030204" pitchFamily="34" charset="0"/>
                <a:cs typeface="Helvetica" panose="020B0604020202020204" pitchFamily="34" charset="0"/>
              </a:rPr>
              <a:t>- La CDPD, al igual todos los tratados internacionales, se aplica en todos los contextos, incluso en una crisis humanitaria, y el artículo 11 de la CDPD detalla las obligaciones del estado/obligaciones de los responsables en una crisis. Resalte la importancia del capítulo de directrices del IASC sobre esto.</a:t>
            </a:r>
            <a:endParaRPr b="0" dirty="0"/>
          </a:p>
        </p:txBody>
      </p:sp>
      <p:sp>
        <p:nvSpPr>
          <p:cNvPr id="357" name="Google Shape;35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62885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Notas</a:t>
            </a:r>
            <a:r>
              <a:rPr lang="en-GB" b="1" dirty="0"/>
              <a:t>: </a:t>
            </a:r>
            <a:r>
              <a:rPr lang="en-GB" b="0" dirty="0" err="1"/>
              <a:t>el</a:t>
            </a:r>
            <a:r>
              <a:rPr lang="en-GB" b="0" dirty="0"/>
              <a:t> </a:t>
            </a:r>
            <a:r>
              <a:rPr lang="es-MX" sz="1200" b="0" dirty="0">
                <a:latin typeface="Helvetica" panose="020B0604020202020204" pitchFamily="34" charset="0"/>
                <a:cs typeface="Helvetica" panose="020B0604020202020204" pitchFamily="34" charset="0"/>
              </a:rPr>
              <a:t>Derecho Internacional de los Derechos Humanos incluye:</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dirty="0">
                <a:latin typeface="Helvetica" panose="020B0604020202020204" pitchFamily="34" charset="0"/>
                <a:cs typeface="Helvetica" panose="020B0604020202020204" pitchFamily="34" charset="0"/>
              </a:rPr>
              <a:t>la Declaración Universal de Derechos Humanos(1948)</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dirty="0">
                <a:latin typeface="Helvetica" panose="020B0604020202020204" pitchFamily="34" charset="0"/>
                <a:cs typeface="Helvetica" panose="020B0604020202020204" pitchFamily="34" charset="0"/>
              </a:rPr>
              <a:t>el Pacto Internacional sobre Derechos Civiles y Políticos (1966)</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dirty="0">
                <a:latin typeface="Helvetica" panose="020B0604020202020204" pitchFamily="34" charset="0"/>
                <a:cs typeface="Helvetica" panose="020B0604020202020204" pitchFamily="34" charset="0"/>
              </a:rPr>
              <a:t>el Pacto Internacional de Derechos Económicos, Sociales y Culturales (1966).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Helvetica" panose="020B0604020202020204" pitchFamily="34" charset="0"/>
                <a:cs typeface="Helvetica" panose="020B0604020202020204" pitchFamily="34" charset="0"/>
              </a:rPr>
              <a:t> y 9 </a:t>
            </a:r>
            <a:r>
              <a:rPr lang="en-US" sz="1200" dirty="0" err="1">
                <a:latin typeface="Helvetica" panose="020B0604020202020204" pitchFamily="34" charset="0"/>
                <a:cs typeface="Helvetica" panose="020B0604020202020204" pitchFamily="34" charset="0"/>
              </a:rPr>
              <a:t>tratados</a:t>
            </a:r>
            <a:endParaRPr lang="en-US" sz="1200"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r>
              <a:rPr lang="en-GB" b="1" dirty="0">
                <a:latin typeface="Helvetica" panose="020B0604020202020204" pitchFamily="34" charset="0"/>
                <a:cs typeface="Helvetica" panose="020B0604020202020204" pitchFamily="34" charset="0"/>
              </a:rPr>
              <a:t>Los </a:t>
            </a:r>
            <a:r>
              <a:rPr lang="en-GB" b="1" dirty="0" err="1">
                <a:latin typeface="Helvetica" panose="020B0604020202020204" pitchFamily="34" charset="0"/>
                <a:cs typeface="Helvetica" panose="020B0604020202020204" pitchFamily="34" charset="0"/>
              </a:rPr>
              <a:t>Derechos</a:t>
            </a:r>
            <a:r>
              <a:rPr lang="en-GB" b="1" dirty="0">
                <a:latin typeface="Helvetica" panose="020B0604020202020204" pitchFamily="34" charset="0"/>
                <a:cs typeface="Helvetica" panose="020B0604020202020204" pitchFamily="34" charset="0"/>
              </a:rPr>
              <a:t> Humanos son:</a:t>
            </a:r>
          </a:p>
          <a:p>
            <a:pPr marL="171450" indent="-171450">
              <a:buFont typeface="Arial" panose="020B0604020202020204" pitchFamily="34" charset="0"/>
              <a:buChar char="•"/>
            </a:pPr>
            <a:r>
              <a:rPr lang="en-GB" b="1" dirty="0" err="1">
                <a:latin typeface="Helvetica" panose="020B0604020202020204" pitchFamily="34" charset="0"/>
                <a:cs typeface="Helvetica" panose="020B0604020202020204" pitchFamily="34" charset="0"/>
              </a:rPr>
              <a:t>Universales</a:t>
            </a:r>
            <a:r>
              <a:rPr lang="en-GB" dirty="0">
                <a:latin typeface="Helvetica" panose="020B0604020202020204" pitchFamily="34" charset="0"/>
                <a:cs typeface="Helvetica" panose="020B0604020202020204" pitchFamily="34" charset="0"/>
              </a:rPr>
              <a:t>, para </a:t>
            </a:r>
            <a:r>
              <a:rPr lang="en-GB" dirty="0" err="1">
                <a:latin typeface="Helvetica" panose="020B0604020202020204" pitchFamily="34" charset="0"/>
                <a:cs typeface="Helvetica" panose="020B0604020202020204" pitchFamily="34" charset="0"/>
              </a:rPr>
              <a:t>todos</a:t>
            </a:r>
            <a:r>
              <a:rPr lang="en-GB" dirty="0">
                <a:latin typeface="Helvetica" panose="020B0604020202020204" pitchFamily="34" charset="0"/>
                <a:cs typeface="Helvetica" panose="020B0604020202020204" pitchFamily="34" charset="0"/>
              </a:rPr>
              <a:t>;</a:t>
            </a:r>
            <a:endParaRPr lang="en-GB" b="1"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en-GB" b="1" dirty="0">
                <a:latin typeface="Helvetica" panose="020B0604020202020204" pitchFamily="34" charset="0"/>
                <a:cs typeface="Helvetica" panose="020B0604020202020204" pitchFamily="34" charset="0"/>
              </a:rPr>
              <a:t>Indivisibles</a:t>
            </a:r>
            <a:r>
              <a:rPr lang="en-GB" dirty="0">
                <a:latin typeface="Helvetica" panose="020B0604020202020204" pitchFamily="34" charset="0"/>
                <a:cs typeface="Helvetica" panose="020B0604020202020204" pitchFamily="34" charset="0"/>
              </a:rPr>
              <a:t>, no </a:t>
            </a:r>
            <a:r>
              <a:rPr lang="en-GB" dirty="0" err="1">
                <a:latin typeface="Helvetica" panose="020B0604020202020204" pitchFamily="34" charset="0"/>
                <a:cs typeface="Helvetica" panose="020B0604020202020204" pitchFamily="34" charset="0"/>
              </a:rPr>
              <a:t>pueden</a:t>
            </a:r>
            <a:r>
              <a:rPr lang="en-GB" dirty="0">
                <a:latin typeface="Helvetica" panose="020B0604020202020204" pitchFamily="34" charset="0"/>
                <a:cs typeface="Helvetica" panose="020B0604020202020204" pitchFamily="34" charset="0"/>
              </a:rPr>
              <a:t> ser </a:t>
            </a:r>
            <a:r>
              <a:rPr lang="en-GB" dirty="0" err="1">
                <a:latin typeface="Helvetica" panose="020B0604020202020204" pitchFamily="34" charset="0"/>
                <a:cs typeface="Helvetica" panose="020B0604020202020204" pitchFamily="34" charset="0"/>
              </a:rPr>
              <a:t>separados</a:t>
            </a:r>
            <a:r>
              <a:rPr lang="en-GB" dirty="0">
                <a:latin typeface="Helvetica" panose="020B0604020202020204" pitchFamily="34" charset="0"/>
                <a:cs typeface="Helvetica" panose="020B0604020202020204" pitchFamily="34" charset="0"/>
              </a:rPr>
              <a:t> entre </a:t>
            </a:r>
            <a:r>
              <a:rPr lang="en-GB" dirty="0" err="1">
                <a:latin typeface="Helvetica" panose="020B0604020202020204" pitchFamily="34" charset="0"/>
                <a:cs typeface="Helvetica" panose="020B0604020202020204" pitchFamily="34" charset="0"/>
              </a:rPr>
              <a:t>sí</a:t>
            </a:r>
            <a:r>
              <a:rPr lang="en-GB" dirty="0">
                <a:latin typeface="Helvetica" panose="020B0604020202020204" pitchFamily="34" charset="0"/>
                <a:cs typeface="Helvetica" panose="020B0604020202020204" pitchFamily="34" charset="0"/>
              </a:rPr>
              <a:t>; </a:t>
            </a:r>
            <a:endParaRPr lang="en-GB" b="1"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en-GB" b="1" dirty="0" err="1">
                <a:latin typeface="Helvetica" panose="020B0604020202020204" pitchFamily="34" charset="0"/>
                <a:cs typeface="Helvetica" panose="020B0604020202020204" pitchFamily="34" charset="0"/>
              </a:rPr>
              <a:t>Interdependientes</a:t>
            </a:r>
            <a:r>
              <a:rPr lang="en-GB" dirty="0">
                <a:latin typeface="Helvetica" panose="020B0604020202020204" pitchFamily="34" charset="0"/>
                <a:cs typeface="Helvetica" panose="020B0604020202020204" pitchFamily="34" charset="0"/>
              </a:rPr>
              <a:t>, un </a:t>
            </a:r>
            <a:r>
              <a:rPr lang="en-GB" dirty="0" err="1">
                <a:latin typeface="Helvetica" panose="020B0604020202020204" pitchFamily="34" charset="0"/>
                <a:cs typeface="Helvetica" panose="020B0604020202020204" pitchFamily="34" charset="0"/>
              </a:rPr>
              <a:t>derecho</a:t>
            </a:r>
            <a:r>
              <a:rPr lang="en-GB" dirty="0">
                <a:latin typeface="Helvetica" panose="020B0604020202020204" pitchFamily="34" charset="0"/>
                <a:cs typeface="Helvetica" panose="020B0604020202020204" pitchFamily="34" charset="0"/>
              </a:rPr>
              <a:t> </a:t>
            </a:r>
            <a:r>
              <a:rPr lang="en-GB" dirty="0" err="1">
                <a:latin typeface="Helvetica" panose="020B0604020202020204" pitchFamily="34" charset="0"/>
                <a:cs typeface="Helvetica" panose="020B0604020202020204" pitchFamily="34" charset="0"/>
              </a:rPr>
              <a:t>humano</a:t>
            </a:r>
            <a:r>
              <a:rPr lang="en-GB" dirty="0">
                <a:latin typeface="Helvetica" panose="020B0604020202020204" pitchFamily="34" charset="0"/>
                <a:cs typeface="Helvetica" panose="020B0604020202020204" pitchFamily="34" charset="0"/>
              </a:rPr>
              <a:t> no </a:t>
            </a:r>
            <a:r>
              <a:rPr lang="en-GB" dirty="0" err="1">
                <a:latin typeface="Helvetica" panose="020B0604020202020204" pitchFamily="34" charset="0"/>
                <a:cs typeface="Helvetica" panose="020B0604020202020204" pitchFamily="34" charset="0"/>
              </a:rPr>
              <a:t>puede</a:t>
            </a:r>
            <a:r>
              <a:rPr lang="en-GB" dirty="0">
                <a:latin typeface="Helvetica" panose="020B0604020202020204" pitchFamily="34" charset="0"/>
                <a:cs typeface="Helvetica" panose="020B0604020202020204" pitchFamily="34" charset="0"/>
              </a:rPr>
              <a:t> ser </a:t>
            </a:r>
            <a:r>
              <a:rPr lang="en-GB" dirty="0" err="1">
                <a:latin typeface="Helvetica" panose="020B0604020202020204" pitchFamily="34" charset="0"/>
                <a:cs typeface="Helvetica" panose="020B0604020202020204" pitchFamily="34" charset="0"/>
              </a:rPr>
              <a:t>reaizado</a:t>
            </a:r>
            <a:r>
              <a:rPr lang="en-GB" dirty="0">
                <a:latin typeface="Helvetica" panose="020B0604020202020204" pitchFamily="34" charset="0"/>
                <a:cs typeface="Helvetica" panose="020B0604020202020204" pitchFamily="34" charset="0"/>
              </a:rPr>
              <a:t> sin </a:t>
            </a:r>
            <a:r>
              <a:rPr lang="en-GB" dirty="0" err="1">
                <a:latin typeface="Helvetica" panose="020B0604020202020204" pitchFamily="34" charset="0"/>
                <a:cs typeface="Helvetica" panose="020B0604020202020204" pitchFamily="34" charset="0"/>
              </a:rPr>
              <a:t>los</a:t>
            </a:r>
            <a:r>
              <a:rPr lang="en-GB" dirty="0">
                <a:latin typeface="Helvetica" panose="020B0604020202020204" pitchFamily="34" charset="0"/>
                <a:cs typeface="Helvetica" panose="020B0604020202020204" pitchFamily="34" charset="0"/>
              </a:rPr>
              <a:t> </a:t>
            </a:r>
            <a:r>
              <a:rPr lang="en-GB" dirty="0" err="1">
                <a:latin typeface="Helvetica" panose="020B0604020202020204" pitchFamily="34" charset="0"/>
                <a:cs typeface="Helvetica" panose="020B0604020202020204" pitchFamily="34" charset="0"/>
              </a:rPr>
              <a:t>demás</a:t>
            </a:r>
            <a:r>
              <a:rPr lang="en-GB" dirty="0">
                <a:latin typeface="Helvetica" panose="020B0604020202020204" pitchFamily="34" charset="0"/>
                <a:cs typeface="Helvetica" panose="020B0604020202020204" pitchFamily="34" charset="0"/>
              </a:rPr>
              <a:t> </a:t>
            </a:r>
            <a:endParaRPr lang="en-GB" b="1"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en-GB" b="1" dirty="0" err="1">
                <a:latin typeface="Helvetica" panose="020B0604020202020204" pitchFamily="34" charset="0"/>
                <a:cs typeface="Helvetica" panose="020B0604020202020204" pitchFamily="34" charset="0"/>
              </a:rPr>
              <a:t>Interrelacionados</a:t>
            </a:r>
            <a:r>
              <a:rPr lang="en-GB" dirty="0">
                <a:latin typeface="Helvetica" panose="020B0604020202020204" pitchFamily="34" charset="0"/>
                <a:cs typeface="Helvetica" panose="020B0604020202020204" pitchFamily="34" charset="0"/>
              </a:rPr>
              <a:t>, </a:t>
            </a:r>
            <a:r>
              <a:rPr lang="en-GB" dirty="0" err="1">
                <a:latin typeface="Helvetica" panose="020B0604020202020204" pitchFamily="34" charset="0"/>
                <a:cs typeface="Helvetica" panose="020B0604020202020204" pitchFamily="34" charset="0"/>
              </a:rPr>
              <a:t>los</a:t>
            </a:r>
            <a:r>
              <a:rPr lang="en-GB" dirty="0">
                <a:latin typeface="Helvetica" panose="020B0604020202020204" pitchFamily="34" charset="0"/>
                <a:cs typeface="Helvetica" panose="020B0604020202020204" pitchFamily="34" charset="0"/>
              </a:rPr>
              <a:t> </a:t>
            </a:r>
            <a:r>
              <a:rPr lang="en-GB" dirty="0" err="1">
                <a:latin typeface="Helvetica" panose="020B0604020202020204" pitchFamily="34" charset="0"/>
                <a:cs typeface="Helvetica" panose="020B0604020202020204" pitchFamily="34" charset="0"/>
              </a:rPr>
              <a:t>derechos</a:t>
            </a:r>
            <a:r>
              <a:rPr lang="en-GB" dirty="0">
                <a:latin typeface="Helvetica" panose="020B0604020202020204" pitchFamily="34" charset="0"/>
                <a:cs typeface="Helvetica" panose="020B0604020202020204" pitchFamily="34" charset="0"/>
              </a:rPr>
              <a:t> </a:t>
            </a:r>
            <a:r>
              <a:rPr lang="en-GB" dirty="0" err="1">
                <a:latin typeface="Helvetica" panose="020B0604020202020204" pitchFamily="34" charset="0"/>
                <a:cs typeface="Helvetica" panose="020B0604020202020204" pitchFamily="34" charset="0"/>
              </a:rPr>
              <a:t>humanos</a:t>
            </a:r>
            <a:r>
              <a:rPr lang="en-GB" dirty="0">
                <a:latin typeface="Helvetica" panose="020B0604020202020204" pitchFamily="34" charset="0"/>
                <a:cs typeface="Helvetica" panose="020B0604020202020204" pitchFamily="34" charset="0"/>
              </a:rPr>
              <a:t> se </a:t>
            </a:r>
            <a:r>
              <a:rPr lang="en-GB" dirty="0" err="1">
                <a:latin typeface="Helvetica" panose="020B0604020202020204" pitchFamily="34" charset="0"/>
                <a:cs typeface="Helvetica" panose="020B0604020202020204" pitchFamily="34" charset="0"/>
              </a:rPr>
              <a:t>afectan</a:t>
            </a:r>
            <a:r>
              <a:rPr lang="en-GB" dirty="0">
                <a:latin typeface="Helvetica" panose="020B0604020202020204" pitchFamily="34" charset="0"/>
                <a:cs typeface="Helvetica" panose="020B0604020202020204" pitchFamily="34" charset="0"/>
              </a:rPr>
              <a:t> entre </a:t>
            </a:r>
            <a:r>
              <a:rPr lang="en-GB" dirty="0" err="1">
                <a:latin typeface="Helvetica" panose="020B0604020202020204" pitchFamily="34" charset="0"/>
                <a:cs typeface="Helvetica" panose="020B0604020202020204" pitchFamily="34" charset="0"/>
              </a:rPr>
              <a:t>sí</a:t>
            </a:r>
            <a:r>
              <a:rPr lang="en-GB" dirty="0">
                <a:latin typeface="Helvetica" panose="020B0604020202020204" pitchFamily="34" charset="0"/>
                <a:cs typeface="Helvetica" panose="020B0604020202020204" pitchFamily="34" charset="0"/>
              </a:rPr>
              <a:t>.</a:t>
            </a:r>
          </a:p>
          <a:p>
            <a:endParaRPr lang="en-GB"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5"/>
          </p:nvPr>
        </p:nvSpPr>
        <p:spPr/>
        <p:txBody>
          <a:bodyPr/>
          <a:lstStyle/>
          <a:p>
            <a:fld id="{BB709338-A3A3-4F6B-84E5-CB91CF26B0E5}" type="slidenum">
              <a:rPr lang="en-GB" smtClean="0"/>
              <a:t>15</a:t>
            </a:fld>
            <a:endParaRPr lang="en-GB" dirty="0"/>
          </a:p>
        </p:txBody>
      </p:sp>
    </p:spTree>
    <p:extLst>
      <p:ext uri="{BB962C8B-B14F-4D97-AF65-F5344CB8AC3E}">
        <p14:creationId xmlns:p14="http://schemas.microsoft.com/office/powerpoint/2010/main" val="475590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err="1"/>
              <a:t>Notas</a:t>
            </a:r>
            <a:r>
              <a:rPr lang="en-GB" sz="1800" b="1" dirty="0"/>
              <a:t>: </a:t>
            </a:r>
            <a:r>
              <a:rPr lang="es-MX" sz="1800" b="1" dirty="0">
                <a:latin typeface="Helvetica" panose="020B0604020202020204" pitchFamily="34" charset="0"/>
                <a:cs typeface="Helvetica" panose="020B0604020202020204" pitchFamily="34" charset="0"/>
              </a:rPr>
              <a:t>Los Instrumentos del Derecho  Humanitario Internacional para la protección en conflictos armados incluyen</a:t>
            </a:r>
            <a:r>
              <a:rPr lang="en-US" sz="1800" b="1" dirty="0">
                <a:latin typeface="Helvetica" panose="020B0604020202020204" pitchFamily="34" charset="0"/>
                <a:cs typeface="Helvetica" panose="020B0604020202020204" pitchFamily="34" charset="0"/>
              </a:rPr>
              <a:t>, </a:t>
            </a:r>
          </a:p>
          <a:p>
            <a:pPr marL="342900" lvl="0" indent="-342900">
              <a:lnSpc>
                <a:spcPct val="107000"/>
              </a:lnSpc>
              <a:buFont typeface="Symbol" panose="05050102010706020507" pitchFamily="18" charset="2"/>
              <a:buChar char=""/>
              <a:tabLst>
                <a:tab pos="228600" algn="l"/>
              </a:tabLst>
            </a:pPr>
            <a:r>
              <a:rPr lang="es-MX" sz="1800" dirty="0">
                <a:effectLst/>
                <a:latin typeface="Helvetica" panose="020B0604020202020204" pitchFamily="34" charset="0"/>
                <a:ea typeface="Calibri" panose="020F0502020204030204" pitchFamily="34" charset="0"/>
                <a:cs typeface="Helvetica" panose="020B0604020202020204" pitchFamily="34" charset="0"/>
              </a:rPr>
              <a:t>Regulaciones de La Haya 1907</a:t>
            </a:r>
          </a:p>
          <a:p>
            <a:pPr marL="342900" lvl="0" indent="-342900">
              <a:lnSpc>
                <a:spcPct val="107000"/>
              </a:lnSpc>
              <a:buFont typeface="Symbol" panose="05050102010706020507" pitchFamily="18" charset="2"/>
              <a:buChar char=""/>
              <a:tabLst>
                <a:tab pos="228600" algn="l"/>
              </a:tabLst>
            </a:pPr>
            <a:r>
              <a:rPr lang="es-MX" sz="1800" dirty="0">
                <a:effectLst/>
                <a:latin typeface="Helvetica" panose="020B0604020202020204" pitchFamily="34" charset="0"/>
                <a:ea typeface="Calibri" panose="020F0502020204030204" pitchFamily="34" charset="0"/>
                <a:cs typeface="Helvetica" panose="020B0604020202020204" pitchFamily="34" charset="0"/>
              </a:rPr>
              <a:t>Los 4 Convenios de Ginebra 1949. https://www.icrc.org/es/document/los-convenios-de-ginebra-de-1949-y-sus-protocolos-adicionales</a:t>
            </a:r>
          </a:p>
          <a:p>
            <a:pPr marL="342900" lvl="0" indent="-342900">
              <a:lnSpc>
                <a:spcPct val="107000"/>
              </a:lnSpc>
              <a:buFont typeface="Symbol" panose="05050102010706020507" pitchFamily="18" charset="2"/>
              <a:buChar char=""/>
              <a:tabLst>
                <a:tab pos="228600" algn="l"/>
              </a:tabLst>
            </a:pPr>
            <a:r>
              <a:rPr lang="es-MX" sz="1800" dirty="0">
                <a:effectLst/>
                <a:latin typeface="Helvetica" panose="020B0604020202020204" pitchFamily="34" charset="0"/>
                <a:ea typeface="Calibri" panose="020F0502020204030204" pitchFamily="34" charset="0"/>
                <a:cs typeface="Helvetica" panose="020B0604020202020204" pitchFamily="34" charset="0"/>
              </a:rPr>
              <a:t>Tres Protocolos adicionales 1977</a:t>
            </a:r>
          </a:p>
          <a:p>
            <a:pPr marL="342900" lvl="0" indent="-342900">
              <a:lnSpc>
                <a:spcPct val="107000"/>
              </a:lnSpc>
              <a:buFont typeface="Symbol" panose="05050102010706020507" pitchFamily="18" charset="2"/>
              <a:buChar char=""/>
              <a:tabLst>
                <a:tab pos="228600" algn="l"/>
              </a:tabLst>
            </a:pPr>
            <a:r>
              <a:rPr lang="es-MX" sz="1800" dirty="0">
                <a:effectLst/>
                <a:latin typeface="Helvetica" panose="020B0604020202020204" pitchFamily="34" charset="0"/>
                <a:ea typeface="Calibri" panose="020F0502020204030204" pitchFamily="34" charset="0"/>
                <a:cs typeface="Helvetica" panose="020B0604020202020204" pitchFamily="34" charset="0"/>
              </a:rPr>
              <a:t>Las normas consuetudinarias internacionales: “una practica extendida que se acepta como ley"</a:t>
            </a:r>
          </a:p>
          <a:p>
            <a:pPr marL="342900" lvl="0" indent="-342900">
              <a:lnSpc>
                <a:spcPct val="107000"/>
              </a:lnSpc>
              <a:buFont typeface="Symbol" panose="05050102010706020507" pitchFamily="18" charset="2"/>
              <a:buChar char=""/>
              <a:tabLst>
                <a:tab pos="228600" algn="l"/>
              </a:tabLst>
            </a:pPr>
            <a:r>
              <a:rPr lang="es-MX" sz="1800" dirty="0">
                <a:effectLst/>
                <a:latin typeface="Helvetica" panose="020B0604020202020204" pitchFamily="34" charset="0"/>
                <a:ea typeface="Calibri" panose="020F0502020204030204" pitchFamily="34" charset="0"/>
                <a:cs typeface="Helvetica" panose="020B0604020202020204" pitchFamily="34" charset="0"/>
              </a:rPr>
              <a:t>Resolución 2475 del Consejo de Seguridad de Naciones Unidas, sobre la protección de las personas con discapacidad en conflicto armado. 2019</a:t>
            </a:r>
          </a:p>
        </p:txBody>
      </p:sp>
      <p:sp>
        <p:nvSpPr>
          <p:cNvPr id="4" name="Slide Number Placeholder 3"/>
          <p:cNvSpPr>
            <a:spLocks noGrp="1"/>
          </p:cNvSpPr>
          <p:nvPr>
            <p:ph type="sldNum" sz="quarter" idx="5"/>
          </p:nvPr>
        </p:nvSpPr>
        <p:spPr/>
        <p:txBody>
          <a:bodyPr/>
          <a:lstStyle/>
          <a:p>
            <a:fld id="{BB709338-A3A3-4F6B-84E5-CB91CF26B0E5}" type="slidenum">
              <a:rPr lang="en-GB" smtClean="0"/>
              <a:t>16</a:t>
            </a:fld>
            <a:endParaRPr lang="en-GB" dirty="0"/>
          </a:p>
        </p:txBody>
      </p:sp>
    </p:spTree>
    <p:extLst>
      <p:ext uri="{BB962C8B-B14F-4D97-AF65-F5344CB8AC3E}">
        <p14:creationId xmlns:p14="http://schemas.microsoft.com/office/powerpoint/2010/main" val="359517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tabLst>
                <a:tab pos="228600" algn="l"/>
              </a:tabLst>
            </a:pPr>
            <a:r>
              <a:rPr lang="en-GB" sz="1800" b="1" dirty="0" err="1"/>
              <a:t>Notas</a:t>
            </a:r>
            <a:r>
              <a:rPr lang="en-GB" sz="1800" b="1" dirty="0"/>
              <a:t>: </a:t>
            </a:r>
            <a:r>
              <a:rPr lang="en-US" sz="1800" b="0" dirty="0">
                <a:latin typeface="Helvetica" panose="020B0604020202020204" pitchFamily="34" charset="0"/>
                <a:cs typeface="Helvetica" panose="020B0604020202020204" pitchFamily="34" charset="0"/>
              </a:rPr>
              <a:t>El Derecho de </a:t>
            </a:r>
            <a:r>
              <a:rPr lang="en-US" sz="1800" b="0" dirty="0" err="1">
                <a:latin typeface="Helvetica" panose="020B0604020202020204" pitchFamily="34" charset="0"/>
                <a:cs typeface="Helvetica" panose="020B0604020202020204" pitchFamily="34" charset="0"/>
              </a:rPr>
              <a:t>Refugiados</a:t>
            </a:r>
            <a:r>
              <a:rPr lang="en-US" sz="1800" b="0" dirty="0">
                <a:latin typeface="Helvetica" panose="020B0604020202020204" pitchFamily="34" charset="0"/>
                <a:cs typeface="Helvetica" panose="020B0604020202020204" pitchFamily="34" charset="0"/>
              </a:rPr>
              <a:t> </a:t>
            </a:r>
            <a:r>
              <a:rPr lang="en-US" sz="1800" b="0" dirty="0" err="1">
                <a:latin typeface="Helvetica" panose="020B0604020202020204" pitchFamily="34" charset="0"/>
                <a:cs typeface="Helvetica" panose="020B0604020202020204" pitchFamily="34" charset="0"/>
              </a:rPr>
              <a:t>incluye</a:t>
            </a:r>
            <a:r>
              <a:rPr lang="en-US" sz="1800" b="0" dirty="0">
                <a:latin typeface="Helvetica" panose="020B0604020202020204" pitchFamily="34" charset="0"/>
                <a:cs typeface="Helvetica" panose="020B0604020202020204" pitchFamily="34" charset="0"/>
              </a:rPr>
              <a:t> la </a:t>
            </a:r>
            <a:r>
              <a:rPr lang="en-US" sz="1800" b="0" dirty="0" err="1">
                <a:latin typeface="Helvetica" panose="020B0604020202020204" pitchFamily="34" charset="0"/>
                <a:cs typeface="Helvetica" panose="020B0604020202020204" pitchFamily="34" charset="0"/>
              </a:rPr>
              <a:t>Convención</a:t>
            </a:r>
            <a:r>
              <a:rPr lang="en-US" sz="1800" b="0" dirty="0">
                <a:latin typeface="Helvetica" panose="020B0604020202020204" pitchFamily="34" charset="0"/>
                <a:cs typeface="Helvetica" panose="020B0604020202020204" pitchFamily="34" charset="0"/>
              </a:rPr>
              <a:t>  </a:t>
            </a:r>
            <a:r>
              <a:rPr lang="en-US" sz="1800" b="0" dirty="0" err="1">
                <a:latin typeface="Helvetica" panose="020B0604020202020204" pitchFamily="34" charset="0"/>
                <a:cs typeface="Helvetica" panose="020B0604020202020204" pitchFamily="34" charset="0"/>
              </a:rPr>
              <a:t>sobre</a:t>
            </a:r>
            <a:r>
              <a:rPr lang="en-US" sz="1800" b="0" dirty="0">
                <a:latin typeface="Helvetica" panose="020B0604020202020204" pitchFamily="34" charset="0"/>
                <a:cs typeface="Helvetica" panose="020B0604020202020204" pitchFamily="34" charset="0"/>
              </a:rPr>
              <a:t> </a:t>
            </a:r>
            <a:r>
              <a:rPr lang="en-US" sz="1800" b="0" dirty="0" err="1">
                <a:latin typeface="Helvetica" panose="020B0604020202020204" pitchFamily="34" charset="0"/>
                <a:cs typeface="Helvetica" panose="020B0604020202020204" pitchFamily="34" charset="0"/>
              </a:rPr>
              <a:t>Refugiados</a:t>
            </a:r>
            <a:r>
              <a:rPr lang="en-US" sz="1800" b="0" dirty="0">
                <a:latin typeface="Helvetica" panose="020B0604020202020204" pitchFamily="34" charset="0"/>
                <a:cs typeface="Helvetica" panose="020B0604020202020204" pitchFamily="34" charset="0"/>
              </a:rPr>
              <a:t> de </a:t>
            </a:r>
            <a:r>
              <a:rPr lang="en-US" sz="1800" b="0" i="0" u="none" strike="noStrike" dirty="0">
                <a:solidFill>
                  <a:srgbClr val="C94907"/>
                </a:solidFill>
                <a:effectLst/>
                <a:latin typeface="Helvetica" panose="020B0604020202020204" pitchFamily="34" charset="0"/>
                <a:cs typeface="Helvetica" panose="020B0604020202020204" pitchFamily="34" charset="0"/>
                <a:hlinkClick r:id="rId3"/>
              </a:rPr>
              <a:t> 1951</a:t>
            </a:r>
            <a:r>
              <a:rPr lang="en-US" sz="1800" b="0" i="0" dirty="0">
                <a:solidFill>
                  <a:srgbClr val="222222"/>
                </a:solidFill>
                <a:effectLst/>
                <a:latin typeface="Helvetica" panose="020B0604020202020204" pitchFamily="34" charset="0"/>
                <a:cs typeface="Helvetica" panose="020B0604020202020204" pitchFamily="34" charset="0"/>
              </a:rPr>
              <a:t> y </a:t>
            </a:r>
            <a:r>
              <a:rPr lang="en-US" sz="1800" b="0" i="0" dirty="0" err="1">
                <a:solidFill>
                  <a:srgbClr val="222222"/>
                </a:solidFill>
                <a:effectLst/>
                <a:latin typeface="Helvetica" panose="020B0604020202020204" pitchFamily="34" charset="0"/>
                <a:cs typeface="Helvetica" panose="020B0604020202020204" pitchFamily="34" charset="0"/>
              </a:rPr>
              <a:t>el</a:t>
            </a:r>
            <a:r>
              <a:rPr lang="en-US" sz="1800" b="0" i="0" dirty="0">
                <a:solidFill>
                  <a:srgbClr val="222222"/>
                </a:solidFill>
                <a:effectLst/>
                <a:latin typeface="Helvetica" panose="020B0604020202020204" pitchFamily="34" charset="0"/>
                <a:cs typeface="Helvetica" panose="020B0604020202020204" pitchFamily="34" charset="0"/>
              </a:rPr>
              <a:t> </a:t>
            </a:r>
            <a:r>
              <a:rPr lang="en-US" sz="1800" b="0" i="0" dirty="0" err="1">
                <a:solidFill>
                  <a:srgbClr val="222222"/>
                </a:solidFill>
                <a:effectLst/>
                <a:latin typeface="Helvetica" panose="020B0604020202020204" pitchFamily="34" charset="0"/>
                <a:cs typeface="Helvetica" panose="020B0604020202020204" pitchFamily="34" charset="0"/>
              </a:rPr>
              <a:t>Protocolo</a:t>
            </a:r>
            <a:r>
              <a:rPr lang="en-US" sz="1800" b="0" i="0" dirty="0">
                <a:solidFill>
                  <a:srgbClr val="222222"/>
                </a:solidFill>
                <a:effectLst/>
                <a:latin typeface="Helvetica" panose="020B0604020202020204" pitchFamily="34" charset="0"/>
                <a:cs typeface="Helvetica" panose="020B0604020202020204" pitchFamily="34" charset="0"/>
              </a:rPr>
              <a:t> de</a:t>
            </a:r>
            <a:r>
              <a:rPr lang="en-US" sz="1800" b="0" i="0" dirty="0">
                <a:solidFill>
                  <a:srgbClr val="202124"/>
                </a:solidFill>
                <a:effectLst/>
                <a:latin typeface="Helvetica" panose="020B0604020202020204" pitchFamily="34" charset="0"/>
                <a:cs typeface="Helvetica" panose="020B0604020202020204" pitchFamily="34" charset="0"/>
              </a:rPr>
              <a:t>1967</a:t>
            </a:r>
            <a:r>
              <a:rPr lang="en-US" sz="1800" dirty="0"/>
              <a:t>– </a:t>
            </a:r>
          </a:p>
          <a:p>
            <a:r>
              <a:rPr lang="en-US" sz="1800" dirty="0"/>
              <a:t>Derecho </a:t>
            </a:r>
            <a:r>
              <a:rPr lang="en-US" sz="1800" dirty="0" err="1"/>
              <a:t>Internacional</a:t>
            </a:r>
            <a:r>
              <a:rPr lang="en-US" sz="1800" dirty="0"/>
              <a:t> de Derechos Humanos- https://www.ohchr.org/es/instruments-and-mechanisms/international-human-rights-law.</a:t>
            </a:r>
          </a:p>
          <a:p>
            <a:r>
              <a:rPr lang="en-US" sz="1800" dirty="0"/>
              <a:t>Derecho </a:t>
            </a:r>
            <a:r>
              <a:rPr lang="en-US" sz="1800" dirty="0" err="1"/>
              <a:t>Internacional</a:t>
            </a:r>
            <a:r>
              <a:rPr lang="en-US" sz="1800" dirty="0"/>
              <a:t> </a:t>
            </a:r>
            <a:r>
              <a:rPr lang="en-US" sz="1800" dirty="0" err="1"/>
              <a:t>Humanitario</a:t>
            </a:r>
            <a:r>
              <a:rPr lang="en-US" sz="1800" dirty="0"/>
              <a:t>-  https://www.icrc.org/es/download/file/246418/4543_que_es_el_dih_spa_bookmarks.pdf  </a:t>
            </a:r>
          </a:p>
          <a:p>
            <a:r>
              <a:rPr lang="en-US" sz="1800" dirty="0"/>
              <a:t>Derechos de </a:t>
            </a:r>
            <a:r>
              <a:rPr lang="en-US" sz="1800" dirty="0" err="1"/>
              <a:t>los</a:t>
            </a:r>
            <a:r>
              <a:rPr lang="en-US" sz="1800" dirty="0"/>
              <a:t> </a:t>
            </a:r>
            <a:r>
              <a:rPr lang="en-US" sz="1800" dirty="0" err="1"/>
              <a:t>refugiados</a:t>
            </a:r>
            <a:r>
              <a:rPr lang="en-US" sz="1800" dirty="0"/>
              <a:t>– https://www.acnur.org/#_ga=2.18189049.1944920710.1662043112-1514722019.1662043112</a:t>
            </a:r>
          </a:p>
          <a:p>
            <a:r>
              <a:rPr lang="en-US" sz="1800" b="1" dirty="0">
                <a:solidFill>
                  <a:srgbClr val="D04638"/>
                </a:solidFill>
              </a:rPr>
              <a:t>Li</a:t>
            </a:r>
            <a:r>
              <a:rPr lang="en-US" sz="1800" b="1" dirty="0">
                <a:solidFill>
                  <a:srgbClr val="D04638"/>
                </a:solidFill>
                <a:highlight>
                  <a:srgbClr val="00FFFF"/>
                </a:highlight>
              </a:rPr>
              <a:t>n</a:t>
            </a:r>
            <a:r>
              <a:rPr lang="en-US" sz="1800" b="1" dirty="0">
                <a:solidFill>
                  <a:srgbClr val="D04638"/>
                </a:solidFill>
              </a:rPr>
              <a:t>ks a </a:t>
            </a:r>
            <a:r>
              <a:rPr lang="en-US" sz="1800" b="1" dirty="0" err="1">
                <a:solidFill>
                  <a:srgbClr val="D04638"/>
                </a:solidFill>
              </a:rPr>
              <a:t>español</a:t>
            </a:r>
            <a:endParaRPr lang="en-US" sz="1800" b="1" dirty="0">
              <a:solidFill>
                <a:srgbClr val="D04638"/>
              </a:solidFill>
            </a:endParaRPr>
          </a:p>
        </p:txBody>
      </p:sp>
      <p:sp>
        <p:nvSpPr>
          <p:cNvPr id="4" name="Slide Number Placeholder 3"/>
          <p:cNvSpPr>
            <a:spLocks noGrp="1"/>
          </p:cNvSpPr>
          <p:nvPr>
            <p:ph type="sldNum" sz="quarter" idx="5"/>
          </p:nvPr>
        </p:nvSpPr>
        <p:spPr/>
        <p:txBody>
          <a:bodyPr/>
          <a:lstStyle/>
          <a:p>
            <a:fld id="{BB709338-A3A3-4F6B-84E5-CB91CF26B0E5}" type="slidenum">
              <a:rPr lang="en-GB" smtClean="0"/>
              <a:t>17</a:t>
            </a:fld>
            <a:endParaRPr lang="en-GB" dirty="0"/>
          </a:p>
        </p:txBody>
      </p:sp>
    </p:spTree>
    <p:extLst>
      <p:ext uri="{BB962C8B-B14F-4D97-AF65-F5344CB8AC3E}">
        <p14:creationId xmlns:p14="http://schemas.microsoft.com/office/powerpoint/2010/main" val="151819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Notas</a:t>
            </a:r>
            <a:r>
              <a:rPr lang="en-GB" b="1" dirty="0"/>
              <a:t>: E</a:t>
            </a:r>
            <a:r>
              <a:rPr lang="en-US" sz="1200" b="0" i="0" dirty="0">
                <a:solidFill>
                  <a:srgbClr val="4D4D53"/>
                </a:solidFill>
                <a:effectLst/>
                <a:latin typeface="Helvetica" panose="020B0604020202020204" pitchFamily="34" charset="0"/>
                <a:cs typeface="Helvetica" panose="020B0604020202020204" pitchFamily="34" charset="0"/>
              </a:rPr>
              <a:t>l Marco se </a:t>
            </a:r>
            <a:r>
              <a:rPr lang="en-US" sz="1200" b="0" i="0" dirty="0" err="1">
                <a:solidFill>
                  <a:srgbClr val="4D4D53"/>
                </a:solidFill>
                <a:effectLst/>
                <a:latin typeface="Helvetica" panose="020B0604020202020204" pitchFamily="34" charset="0"/>
                <a:cs typeface="Helvetica" panose="020B0604020202020204" pitchFamily="34" charset="0"/>
              </a:rPr>
              <a:t>adoptó</a:t>
            </a:r>
            <a:r>
              <a:rPr lang="en-US" sz="1200" b="0" i="0" dirty="0">
                <a:solidFill>
                  <a:srgbClr val="4D4D53"/>
                </a:solidFill>
                <a:effectLst/>
                <a:latin typeface="Helvetica" panose="020B0604020202020204" pitchFamily="34" charset="0"/>
                <a:cs typeface="Helvetica" panose="020B0604020202020204" pitchFamily="34" charset="0"/>
              </a:rPr>
              <a:t> </a:t>
            </a:r>
            <a:r>
              <a:rPr lang="en-US" sz="1200" b="0" i="0" dirty="0" err="1">
                <a:solidFill>
                  <a:srgbClr val="4D4D53"/>
                </a:solidFill>
                <a:effectLst/>
                <a:latin typeface="Helvetica" panose="020B0604020202020204" pitchFamily="34" charset="0"/>
                <a:cs typeface="Helvetica" panose="020B0604020202020204" pitchFamily="34" charset="0"/>
              </a:rPr>
              <a:t>en</a:t>
            </a:r>
            <a:r>
              <a:rPr lang="en-US" sz="1200" b="0" i="0" dirty="0">
                <a:solidFill>
                  <a:srgbClr val="4D4D53"/>
                </a:solidFill>
                <a:effectLst/>
                <a:latin typeface="Helvetica" panose="020B0604020202020204" pitchFamily="34" charset="0"/>
                <a:cs typeface="Helvetica" panose="020B0604020202020204" pitchFamily="34" charset="0"/>
              </a:rPr>
              <a:t> la 3° </a:t>
            </a:r>
            <a:r>
              <a:rPr lang="en-US" sz="1200" b="0" i="0" dirty="0" err="1">
                <a:solidFill>
                  <a:srgbClr val="4D4D53"/>
                </a:solidFill>
                <a:effectLst/>
                <a:latin typeface="Helvetica" panose="020B0604020202020204" pitchFamily="34" charset="0"/>
                <a:cs typeface="Helvetica" panose="020B0604020202020204" pitchFamily="34" charset="0"/>
              </a:rPr>
              <a:t>Conferencia</a:t>
            </a:r>
            <a:r>
              <a:rPr lang="en-US" sz="1200" b="0" i="0" dirty="0">
                <a:solidFill>
                  <a:srgbClr val="4D4D53"/>
                </a:solidFill>
                <a:effectLst/>
                <a:latin typeface="Helvetica" panose="020B0604020202020204" pitchFamily="34" charset="0"/>
                <a:cs typeface="Helvetica" panose="020B0604020202020204" pitchFamily="34" charset="0"/>
              </a:rPr>
              <a:t> Mundial de NU </a:t>
            </a:r>
            <a:r>
              <a:rPr lang="en-US" sz="1200" b="0" i="0" dirty="0" err="1">
                <a:solidFill>
                  <a:srgbClr val="4D4D53"/>
                </a:solidFill>
                <a:effectLst/>
                <a:latin typeface="Helvetica" panose="020B0604020202020204" pitchFamily="34" charset="0"/>
                <a:cs typeface="Helvetica" panose="020B0604020202020204" pitchFamily="34" charset="0"/>
              </a:rPr>
              <a:t>sobre</a:t>
            </a:r>
            <a:r>
              <a:rPr lang="en-US" sz="1200" b="0" i="0" dirty="0">
                <a:solidFill>
                  <a:srgbClr val="4D4D53"/>
                </a:solidFill>
                <a:effectLst/>
                <a:latin typeface="Helvetica" panose="020B0604020202020204" pitchFamily="34" charset="0"/>
                <a:cs typeface="Helvetica" panose="020B0604020202020204" pitchFamily="34" charset="0"/>
              </a:rPr>
              <a:t> </a:t>
            </a:r>
            <a:r>
              <a:rPr lang="en-US" sz="1200" b="0" i="0" dirty="0" err="1">
                <a:solidFill>
                  <a:srgbClr val="4D4D53"/>
                </a:solidFill>
                <a:effectLst/>
                <a:latin typeface="Helvetica" panose="020B0604020202020204" pitchFamily="34" charset="0"/>
                <a:cs typeface="Helvetica" panose="020B0604020202020204" pitchFamily="34" charset="0"/>
              </a:rPr>
              <a:t>Reducción</a:t>
            </a:r>
            <a:r>
              <a:rPr lang="en-US" sz="1200" b="0" i="0" dirty="0">
                <a:solidFill>
                  <a:srgbClr val="4D4D53"/>
                </a:solidFill>
                <a:effectLst/>
                <a:latin typeface="Helvetica" panose="020B0604020202020204" pitchFamily="34" charset="0"/>
                <a:cs typeface="Helvetica" panose="020B0604020202020204" pitchFamily="34" charset="0"/>
              </a:rPr>
              <a:t> de </a:t>
            </a:r>
            <a:r>
              <a:rPr lang="en-US" sz="1200" b="0" i="0" dirty="0" err="1">
                <a:solidFill>
                  <a:srgbClr val="4D4D53"/>
                </a:solidFill>
                <a:effectLst/>
                <a:latin typeface="Helvetica" panose="020B0604020202020204" pitchFamily="34" charset="0"/>
                <a:cs typeface="Helvetica" panose="020B0604020202020204" pitchFamily="34" charset="0"/>
              </a:rPr>
              <a:t>Riesgos</a:t>
            </a:r>
            <a:r>
              <a:rPr lang="en-US" sz="1200" b="0" i="0" dirty="0">
                <a:solidFill>
                  <a:srgbClr val="4D4D53"/>
                </a:solidFill>
                <a:effectLst/>
                <a:latin typeface="Helvetica" panose="020B0604020202020204" pitchFamily="34" charset="0"/>
                <a:cs typeface="Helvetica" panose="020B0604020202020204" pitchFamily="34" charset="0"/>
              </a:rPr>
              <a:t> de </a:t>
            </a:r>
            <a:r>
              <a:rPr lang="en-US" sz="1200" b="0" i="0" dirty="0" err="1">
                <a:solidFill>
                  <a:srgbClr val="4D4D53"/>
                </a:solidFill>
                <a:effectLst/>
                <a:latin typeface="Helvetica" panose="020B0604020202020204" pitchFamily="34" charset="0"/>
                <a:cs typeface="Helvetica" panose="020B0604020202020204" pitchFamily="34" charset="0"/>
              </a:rPr>
              <a:t>Desastres</a:t>
            </a:r>
            <a:r>
              <a:rPr lang="en-US" sz="1200" b="0" i="0" dirty="0">
                <a:solidFill>
                  <a:srgbClr val="4D4D53"/>
                </a:solidFill>
                <a:effectLst/>
                <a:latin typeface="Helvetica" panose="020B0604020202020204" pitchFamily="34" charset="0"/>
                <a:cs typeface="Helvetica" panose="020B0604020202020204" pitchFamily="34" charset="0"/>
              </a:rPr>
              <a:t> </a:t>
            </a:r>
            <a:r>
              <a:rPr lang="en-US" sz="1200" b="0" i="0" dirty="0" err="1">
                <a:solidFill>
                  <a:srgbClr val="4D4D53"/>
                </a:solidFill>
                <a:effectLst/>
                <a:latin typeface="Helvetica" panose="020B0604020202020204" pitchFamily="34" charset="0"/>
                <a:cs typeface="Helvetica" panose="020B0604020202020204" pitchFamily="34" charset="0"/>
              </a:rPr>
              <a:t>en</a:t>
            </a:r>
            <a:r>
              <a:rPr lang="en-US" sz="1200" b="0" i="0" dirty="0">
                <a:solidFill>
                  <a:srgbClr val="4D4D53"/>
                </a:solidFill>
                <a:effectLst/>
                <a:latin typeface="Helvetica" panose="020B0604020202020204" pitchFamily="34" charset="0"/>
                <a:cs typeface="Helvetica" panose="020B0604020202020204" pitchFamily="34" charset="0"/>
              </a:rPr>
              <a:t> Sendai, </a:t>
            </a:r>
            <a:r>
              <a:rPr lang="en-US" sz="1200" b="0" i="0" dirty="0" err="1">
                <a:solidFill>
                  <a:srgbClr val="4D4D53"/>
                </a:solidFill>
                <a:effectLst/>
                <a:latin typeface="Helvetica" panose="020B0604020202020204" pitchFamily="34" charset="0"/>
                <a:cs typeface="Helvetica" panose="020B0604020202020204" pitchFamily="34" charset="0"/>
              </a:rPr>
              <a:t>Japón</a:t>
            </a:r>
            <a:r>
              <a:rPr lang="en-US" sz="1200" b="0" i="0" dirty="0">
                <a:solidFill>
                  <a:srgbClr val="4D4D53"/>
                </a:solidFill>
                <a:effectLst/>
                <a:latin typeface="Helvetica" panose="020B0604020202020204" pitchFamily="34" charset="0"/>
                <a:cs typeface="Helvetica" panose="020B0604020202020204" pitchFamily="34" charset="0"/>
              </a:rPr>
              <a:t>, </a:t>
            </a:r>
            <a:r>
              <a:rPr lang="en-US" sz="1200" b="0" i="0" dirty="0" err="1">
                <a:solidFill>
                  <a:srgbClr val="4D4D53"/>
                </a:solidFill>
                <a:effectLst/>
                <a:latin typeface="Helvetica" panose="020B0604020202020204" pitchFamily="34" charset="0"/>
                <a:cs typeface="Helvetica" panose="020B0604020202020204" pitchFamily="34" charset="0"/>
              </a:rPr>
              <a:t>el</a:t>
            </a:r>
            <a:r>
              <a:rPr lang="en-US" sz="1200" b="0" i="0" dirty="0">
                <a:solidFill>
                  <a:srgbClr val="4D4D53"/>
                </a:solidFill>
                <a:effectLst/>
                <a:latin typeface="Helvetica" panose="020B0604020202020204" pitchFamily="34" charset="0"/>
                <a:cs typeface="Helvetica" panose="020B0604020202020204" pitchFamily="34" charset="0"/>
              </a:rPr>
              <a:t> 18 de </a:t>
            </a:r>
            <a:r>
              <a:rPr lang="en-US" sz="1200" b="0" i="0" dirty="0" err="1">
                <a:solidFill>
                  <a:srgbClr val="4D4D53"/>
                </a:solidFill>
                <a:effectLst/>
                <a:latin typeface="Helvetica" panose="020B0604020202020204" pitchFamily="34" charset="0"/>
                <a:cs typeface="Helvetica" panose="020B0604020202020204" pitchFamily="34" charset="0"/>
              </a:rPr>
              <a:t>Marzo</a:t>
            </a:r>
            <a:r>
              <a:rPr lang="en-US" sz="1200" b="0" i="0" dirty="0">
                <a:solidFill>
                  <a:srgbClr val="4D4D53"/>
                </a:solidFill>
                <a:effectLst/>
                <a:latin typeface="Helvetica" panose="020B0604020202020204" pitchFamily="34" charset="0"/>
                <a:cs typeface="Helvetica" panose="020B0604020202020204" pitchFamily="34" charset="0"/>
              </a:rPr>
              <a:t> de 2015. https://www.unisdr.org/files/43291_spanishsendaiframeworkfordisasterri.pdf </a:t>
            </a:r>
          </a:p>
          <a:p>
            <a:endParaRPr lang="en-GB" dirty="0"/>
          </a:p>
        </p:txBody>
      </p:sp>
      <p:sp>
        <p:nvSpPr>
          <p:cNvPr id="4" name="Slide Number Placeholder 3"/>
          <p:cNvSpPr>
            <a:spLocks noGrp="1"/>
          </p:cNvSpPr>
          <p:nvPr>
            <p:ph type="sldNum" sz="quarter" idx="5"/>
          </p:nvPr>
        </p:nvSpPr>
        <p:spPr/>
        <p:txBody>
          <a:bodyPr/>
          <a:lstStyle/>
          <a:p>
            <a:fld id="{BB709338-A3A3-4F6B-84E5-CB91CF26B0E5}" type="slidenum">
              <a:rPr lang="en-GB" smtClean="0"/>
              <a:t>18</a:t>
            </a:fld>
            <a:endParaRPr lang="en-GB"/>
          </a:p>
        </p:txBody>
      </p:sp>
    </p:spTree>
    <p:extLst>
      <p:ext uri="{BB962C8B-B14F-4D97-AF65-F5344CB8AC3E}">
        <p14:creationId xmlns:p14="http://schemas.microsoft.com/office/powerpoint/2010/main" val="2016186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t>Notas</a:t>
            </a:r>
            <a:r>
              <a:rPr lang="en-GB" b="1" dirty="0"/>
              <a:t>: </a:t>
            </a:r>
            <a:r>
              <a:rPr lang="en-GB" b="0" dirty="0"/>
              <a:t>a ser </a:t>
            </a:r>
            <a:r>
              <a:rPr lang="en-GB" b="0" dirty="0" err="1"/>
              <a:t>completado</a:t>
            </a:r>
            <a:r>
              <a:rPr lang="en-GB" b="0" dirty="0"/>
              <a:t> </a:t>
            </a:r>
            <a:r>
              <a:rPr lang="en-GB" b="0" dirty="0" err="1"/>
              <a:t>por</a:t>
            </a:r>
            <a:r>
              <a:rPr lang="en-GB" b="0" dirty="0"/>
              <a:t> Elham y Priyanka</a:t>
            </a:r>
          </a:p>
        </p:txBody>
      </p:sp>
      <p:sp>
        <p:nvSpPr>
          <p:cNvPr id="4" name="Slide Number Placeholder 3"/>
          <p:cNvSpPr>
            <a:spLocks noGrp="1"/>
          </p:cNvSpPr>
          <p:nvPr>
            <p:ph type="sldNum" sz="quarter" idx="5"/>
          </p:nvPr>
        </p:nvSpPr>
        <p:spPr/>
        <p:txBody>
          <a:bodyPr/>
          <a:lstStyle/>
          <a:p>
            <a:fld id="{BB709338-A3A3-4F6B-84E5-CB91CF26B0E5}" type="slidenum">
              <a:rPr lang="en-GB" smtClean="0"/>
              <a:t>19</a:t>
            </a:fld>
            <a:endParaRPr lang="en-GB"/>
          </a:p>
        </p:txBody>
      </p:sp>
    </p:spTree>
    <p:extLst>
      <p:ext uri="{BB962C8B-B14F-4D97-AF65-F5344CB8AC3E}">
        <p14:creationId xmlns:p14="http://schemas.microsoft.com/office/powerpoint/2010/main" val="2396738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err="1"/>
              <a:t>Notas</a:t>
            </a:r>
            <a:r>
              <a:rPr lang="en-GB" sz="1200" b="1" dirty="0"/>
              <a:t>: </a:t>
            </a:r>
            <a:r>
              <a:rPr lang="en-US" sz="1200" dirty="0">
                <a:effectLst/>
                <a:latin typeface="Calibri" panose="020F0502020204030204" pitchFamily="34" charset="0"/>
                <a:ea typeface="Calibri" panose="020F0502020204030204" pitchFamily="34" charset="0"/>
                <a:cs typeface="Arial" panose="020B0604020202020204" pitchFamily="34" charset="0"/>
              </a:rPr>
              <a:t>Use </a:t>
            </a:r>
            <a:r>
              <a:rPr lang="en-US" sz="1200" dirty="0" err="1">
                <a:effectLst/>
                <a:latin typeface="Calibri" panose="020F0502020204030204" pitchFamily="34" charset="0"/>
                <a:ea typeface="Calibri" panose="020F0502020204030204" pitchFamily="34" charset="0"/>
                <a:cs typeface="Arial" panose="020B0604020202020204" pitchFamily="34" charset="0"/>
              </a:rPr>
              <a:t>esta</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pantalla</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como</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conclusión</a:t>
            </a:r>
            <a:r>
              <a:rPr lang="en-US" sz="1200" dirty="0">
                <a:effectLst/>
                <a:latin typeface="Calibri" panose="020F0502020204030204" pitchFamily="34" charset="0"/>
                <a:ea typeface="Calibri" panose="020F0502020204030204" pitchFamily="34" charset="0"/>
                <a:cs typeface="Arial" panose="020B0604020202020204" pitchFamily="34" charset="0"/>
              </a:rPr>
              <a:t>, para </a:t>
            </a:r>
            <a:r>
              <a:rPr lang="en-US" sz="1200" dirty="0" err="1">
                <a:effectLst/>
                <a:latin typeface="Calibri" panose="020F0502020204030204" pitchFamily="34" charset="0"/>
                <a:ea typeface="Calibri" panose="020F0502020204030204" pitchFamily="34" charset="0"/>
                <a:cs typeface="Arial" panose="020B0604020202020204" pitchFamily="34" charset="0"/>
              </a:rPr>
              <a:t>reforzar</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los</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contenidos</a:t>
            </a:r>
            <a:r>
              <a:rPr lang="en-US" sz="1200" dirty="0">
                <a:effectLst/>
                <a:latin typeface="Calibri" panose="020F0502020204030204" pitchFamily="34" charset="0"/>
                <a:ea typeface="Calibri" panose="020F0502020204030204" pitchFamily="34" charset="0"/>
                <a:cs typeface="Arial" panose="020B0604020202020204" pitchFamily="34" charset="0"/>
              </a:rPr>
              <a:t> claves.</a:t>
            </a:r>
            <a:endParaRPr lang="en-US" dirty="0"/>
          </a:p>
        </p:txBody>
      </p:sp>
      <p:sp>
        <p:nvSpPr>
          <p:cNvPr id="4" name="Slide Number Placeholder 3"/>
          <p:cNvSpPr>
            <a:spLocks noGrp="1"/>
          </p:cNvSpPr>
          <p:nvPr>
            <p:ph type="sldNum" sz="quarter" idx="5"/>
          </p:nvPr>
        </p:nvSpPr>
        <p:spPr/>
        <p:txBody>
          <a:bodyPr/>
          <a:lstStyle/>
          <a:p>
            <a:fld id="{BB709338-A3A3-4F6B-84E5-CB91CF26B0E5}" type="slidenum">
              <a:rPr lang="en-GB" smtClean="0"/>
              <a:t>20</a:t>
            </a:fld>
            <a:endParaRPr lang="en-GB"/>
          </a:p>
        </p:txBody>
      </p:sp>
    </p:spTree>
    <p:extLst>
      <p:ext uri="{BB962C8B-B14F-4D97-AF65-F5344CB8AC3E}">
        <p14:creationId xmlns:p14="http://schemas.microsoft.com/office/powerpoint/2010/main" val="1686875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Nota: </a:t>
            </a:r>
            <a:r>
              <a:rPr lang="en-US" b="0" dirty="0" err="1"/>
              <a:t>esta</a:t>
            </a:r>
            <a:r>
              <a:rPr lang="en-US" b="0" dirty="0"/>
              <a:t> </a:t>
            </a:r>
            <a:r>
              <a:rPr lang="en-US" b="0" dirty="0" err="1"/>
              <a:t>pantalla</a:t>
            </a:r>
            <a:r>
              <a:rPr lang="en-US" b="0" dirty="0"/>
              <a:t> se </a:t>
            </a:r>
            <a:r>
              <a:rPr lang="en-US" b="0" dirty="0" err="1"/>
              <a:t>puede</a:t>
            </a:r>
            <a:r>
              <a:rPr lang="en-US" b="0" dirty="0"/>
              <a:t> usar para presenter </a:t>
            </a:r>
            <a:r>
              <a:rPr lang="en-US" b="0" dirty="0" err="1"/>
              <a:t>los</a:t>
            </a:r>
            <a:r>
              <a:rPr lang="en-US" b="0" dirty="0"/>
              <a:t> </a:t>
            </a:r>
            <a:r>
              <a:rPr lang="en-US" b="0" dirty="0" err="1"/>
              <a:t>objetivos</a:t>
            </a:r>
            <a:r>
              <a:rPr lang="en-US" b="0" dirty="0"/>
              <a:t> de la </a:t>
            </a:r>
            <a:r>
              <a:rPr lang="en-US" b="0" dirty="0" err="1"/>
              <a:t>sesion</a:t>
            </a:r>
            <a:endParaRPr lang="en-GB" dirty="0"/>
          </a:p>
        </p:txBody>
      </p:sp>
      <p:sp>
        <p:nvSpPr>
          <p:cNvPr id="4" name="Slide Number Placeholder 3"/>
          <p:cNvSpPr>
            <a:spLocks noGrp="1"/>
          </p:cNvSpPr>
          <p:nvPr>
            <p:ph type="sldNum" sz="quarter" idx="5"/>
          </p:nvPr>
        </p:nvSpPr>
        <p:spPr/>
        <p:txBody>
          <a:bodyPr/>
          <a:lstStyle/>
          <a:p>
            <a:fld id="{BB709338-A3A3-4F6B-84E5-CB91CF26B0E5}" type="slidenum">
              <a:rPr lang="en-GB" smtClean="0"/>
              <a:t>3</a:t>
            </a:fld>
            <a:endParaRPr lang="en-GB" dirty="0"/>
          </a:p>
        </p:txBody>
      </p:sp>
    </p:spTree>
    <p:extLst>
      <p:ext uri="{BB962C8B-B14F-4D97-AF65-F5344CB8AC3E}">
        <p14:creationId xmlns:p14="http://schemas.microsoft.com/office/powerpoint/2010/main" val="1344761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err="1"/>
              <a:t>Notas</a:t>
            </a:r>
            <a:r>
              <a:rPr lang="en-GB" sz="1800" b="1" dirty="0"/>
              <a:t>: </a:t>
            </a:r>
            <a:r>
              <a:rPr lang="en-GB" sz="1800" b="0" dirty="0" err="1"/>
              <a:t>pantalla</a:t>
            </a:r>
            <a:r>
              <a:rPr lang="en-GB" sz="1800" b="0" dirty="0"/>
              <a:t> o</a:t>
            </a:r>
            <a:r>
              <a:rPr lang="en-US" sz="1800" b="0" dirty="0" err="1">
                <a:effectLst/>
                <a:latin typeface="Calibri" panose="020F0502020204030204" pitchFamily="34" charset="0"/>
                <a:ea typeface="Calibri" panose="020F0502020204030204" pitchFamily="34" charset="0"/>
                <a:cs typeface="Arial" panose="020B0604020202020204" pitchFamily="34" charset="0"/>
              </a:rPr>
              <a:t>pcional</a:t>
            </a:r>
            <a:r>
              <a:rPr lang="en-US" sz="1800" b="0" dirty="0">
                <a:effectLst/>
                <a:latin typeface="Calibri" panose="020F0502020204030204" pitchFamily="34" charset="0"/>
                <a:ea typeface="Calibri" panose="020F0502020204030204" pitchFamily="34" charset="0"/>
                <a:cs typeface="Arial" panose="020B0604020202020204" pitchFamily="34" charset="0"/>
              </a:rPr>
              <a:t> : </a:t>
            </a:r>
            <a:r>
              <a:rPr lang="en-US" sz="1800" b="0" dirty="0" err="1">
                <a:effectLst/>
                <a:latin typeface="Calibri" panose="020F0502020204030204" pitchFamily="34" charset="0"/>
                <a:ea typeface="Calibri" panose="020F0502020204030204" pitchFamily="34" charset="0"/>
                <a:cs typeface="Arial" panose="020B0604020202020204" pitchFamily="34" charset="0"/>
              </a:rPr>
              <a:t>en</a:t>
            </a:r>
            <a:r>
              <a:rPr lang="en-US" sz="1800" b="0" dirty="0">
                <a:effectLst/>
                <a:latin typeface="Calibri" panose="020F0502020204030204" pitchFamily="34" charset="0"/>
                <a:ea typeface="Calibri" panose="020F0502020204030204" pitchFamily="34" charset="0"/>
                <a:cs typeface="Arial" panose="020B0604020202020204" pitchFamily="34" charset="0"/>
              </a:rPr>
              <a:t> </a:t>
            </a:r>
            <a:r>
              <a:rPr lang="en-US" sz="1800" b="0" dirty="0" err="1">
                <a:effectLst/>
                <a:latin typeface="Calibri" panose="020F0502020204030204" pitchFamily="34" charset="0"/>
                <a:ea typeface="Calibri" panose="020F0502020204030204" pitchFamily="34" charset="0"/>
                <a:cs typeface="Arial" panose="020B0604020202020204" pitchFamily="34" charset="0"/>
              </a:rPr>
              <a:t>alguns</a:t>
            </a:r>
            <a:r>
              <a:rPr lang="en-US" sz="1800" b="0" dirty="0">
                <a:effectLst/>
                <a:latin typeface="Calibri" panose="020F0502020204030204" pitchFamily="34" charset="0"/>
                <a:ea typeface="Calibri" panose="020F0502020204030204" pitchFamily="34" charset="0"/>
                <a:cs typeface="Arial" panose="020B0604020202020204" pitchFamily="34" charset="0"/>
              </a:rPr>
              <a:t> </a:t>
            </a:r>
            <a:r>
              <a:rPr lang="en-US" sz="1800" b="0" dirty="0" err="1">
                <a:effectLst/>
                <a:latin typeface="Calibri" panose="020F0502020204030204" pitchFamily="34" charset="0"/>
                <a:ea typeface="Calibri" panose="020F0502020204030204" pitchFamily="34" charset="0"/>
                <a:cs typeface="Arial" panose="020B0604020202020204" pitchFamily="34" charset="0"/>
              </a:rPr>
              <a:t>regiones</a:t>
            </a:r>
            <a:r>
              <a:rPr lang="en-US" sz="1800" b="0" dirty="0">
                <a:effectLst/>
                <a:latin typeface="Calibri" panose="020F0502020204030204" pitchFamily="34" charset="0"/>
                <a:ea typeface="Calibri" panose="020F0502020204030204" pitchFamily="34" charset="0"/>
                <a:cs typeface="Arial" panose="020B0604020202020204" pitchFamily="34" charset="0"/>
              </a:rPr>
              <a:t> </a:t>
            </a:r>
            <a:r>
              <a:rPr lang="en-US" sz="1800" b="0" dirty="0" err="1">
                <a:effectLst/>
                <a:latin typeface="Calibri" panose="020F0502020204030204" pitchFamily="34" charset="0"/>
                <a:ea typeface="Calibri" panose="020F0502020204030204" pitchFamily="34" charset="0"/>
                <a:cs typeface="Arial" panose="020B0604020202020204" pitchFamily="34" charset="0"/>
              </a:rPr>
              <a:t>puede</a:t>
            </a:r>
            <a:r>
              <a:rPr lang="en-US" sz="1800" b="0" dirty="0">
                <a:effectLst/>
                <a:latin typeface="Calibri" panose="020F0502020204030204" pitchFamily="34" charset="0"/>
                <a:ea typeface="Calibri" panose="020F0502020204030204" pitchFamily="34" charset="0"/>
                <a:cs typeface="Arial" panose="020B0604020202020204" pitchFamily="34" charset="0"/>
              </a:rPr>
              <a:t> ser </a:t>
            </a:r>
            <a:r>
              <a:rPr lang="en-US" sz="1800" b="0" dirty="0" err="1">
                <a:effectLst/>
                <a:latin typeface="Calibri" panose="020F0502020204030204" pitchFamily="34" charset="0"/>
                <a:ea typeface="Calibri" panose="020F0502020204030204" pitchFamily="34" charset="0"/>
                <a:cs typeface="Arial" panose="020B0604020202020204" pitchFamily="34" charset="0"/>
              </a:rPr>
              <a:t>importante</a:t>
            </a:r>
            <a:r>
              <a:rPr lang="en-US" sz="1800" b="0" dirty="0">
                <a:effectLst/>
                <a:latin typeface="Calibri" panose="020F0502020204030204" pitchFamily="34" charset="0"/>
                <a:ea typeface="Calibri" panose="020F0502020204030204" pitchFamily="34" charset="0"/>
                <a:cs typeface="Arial" panose="020B0604020202020204" pitchFamily="34" charset="0"/>
              </a:rPr>
              <a:t> </a:t>
            </a:r>
            <a:r>
              <a:rPr lang="en-US" sz="1800" b="0" dirty="0" err="1">
                <a:effectLst/>
                <a:latin typeface="Calibri" panose="020F0502020204030204" pitchFamily="34" charset="0"/>
                <a:ea typeface="Calibri" panose="020F0502020204030204" pitchFamily="34" charset="0"/>
                <a:cs typeface="Arial" panose="020B0604020202020204" pitchFamily="34" charset="0"/>
              </a:rPr>
              <a:t>sostener</a:t>
            </a:r>
            <a:r>
              <a:rPr lang="en-US" sz="1800" b="0" dirty="0">
                <a:effectLst/>
                <a:latin typeface="Calibri" panose="020F0502020204030204" pitchFamily="34" charset="0"/>
                <a:ea typeface="Calibri" panose="020F0502020204030204" pitchFamily="34" charset="0"/>
                <a:cs typeface="Arial" panose="020B0604020202020204" pitchFamily="34" charset="0"/>
              </a:rPr>
              <a:t> </a:t>
            </a:r>
            <a:r>
              <a:rPr lang="en-US" sz="1800" b="0" dirty="0" err="1">
                <a:effectLst/>
                <a:latin typeface="Calibri" panose="020F0502020204030204" pitchFamily="34" charset="0"/>
                <a:ea typeface="Calibri" panose="020F0502020204030204" pitchFamily="34" charset="0"/>
                <a:cs typeface="Arial" panose="020B0604020202020204" pitchFamily="34" charset="0"/>
              </a:rPr>
              <a:t>conversaciones</a:t>
            </a:r>
            <a:r>
              <a:rPr lang="en-US" sz="1800" b="0" dirty="0">
                <a:effectLst/>
                <a:latin typeface="Calibri" panose="020F0502020204030204" pitchFamily="34" charset="0"/>
                <a:ea typeface="Calibri" panose="020F0502020204030204" pitchFamily="34" charset="0"/>
                <a:cs typeface="Arial" panose="020B0604020202020204" pitchFamily="34" charset="0"/>
              </a:rPr>
              <a:t> </a:t>
            </a:r>
            <a:r>
              <a:rPr lang="en-US" sz="1800" b="0" dirty="0" err="1">
                <a:effectLst/>
                <a:latin typeface="Calibri" panose="020F0502020204030204" pitchFamily="34" charset="0"/>
                <a:ea typeface="Calibri" panose="020F0502020204030204" pitchFamily="34" charset="0"/>
                <a:cs typeface="Arial" panose="020B0604020202020204" pitchFamily="34" charset="0"/>
              </a:rPr>
              <a:t>más</a:t>
            </a:r>
            <a:r>
              <a:rPr lang="en-US" sz="1800" b="0" dirty="0">
                <a:effectLst/>
                <a:latin typeface="Calibri" panose="020F0502020204030204" pitchFamily="34" charset="0"/>
                <a:ea typeface="Calibri" panose="020F0502020204030204" pitchFamily="34" charset="0"/>
                <a:cs typeface="Arial" panose="020B0604020202020204" pitchFamily="34" charset="0"/>
              </a:rPr>
              <a:t> </a:t>
            </a:r>
            <a:r>
              <a:rPr lang="en-US" sz="1800" b="0" dirty="0" err="1">
                <a:effectLst/>
                <a:latin typeface="Calibri" panose="020F0502020204030204" pitchFamily="34" charset="0"/>
                <a:ea typeface="Calibri" panose="020F0502020204030204" pitchFamily="34" charset="0"/>
                <a:cs typeface="Arial" panose="020B0604020202020204" pitchFamily="34" charset="0"/>
              </a:rPr>
              <a:t>detalladas</a:t>
            </a:r>
            <a:r>
              <a:rPr lang="en-US" sz="1800" b="0" dirty="0">
                <a:effectLst/>
                <a:latin typeface="Calibri" panose="020F0502020204030204" pitchFamily="34" charset="0"/>
                <a:ea typeface="Calibri" panose="020F0502020204030204" pitchFamily="34" charset="0"/>
                <a:cs typeface="Arial" panose="020B0604020202020204" pitchFamily="34" charset="0"/>
              </a:rPr>
              <a:t> </a:t>
            </a:r>
            <a:r>
              <a:rPr lang="en-US" sz="1800" b="0" dirty="0" err="1">
                <a:effectLst/>
                <a:latin typeface="Calibri" panose="020F0502020204030204" pitchFamily="34" charset="0"/>
                <a:ea typeface="Calibri" panose="020F0502020204030204" pitchFamily="34" charset="0"/>
                <a:cs typeface="Arial" panose="020B0604020202020204" pitchFamily="34" charset="0"/>
              </a:rPr>
              <a:t>sobre</a:t>
            </a:r>
            <a:r>
              <a:rPr lang="en-US" sz="1800" b="0" dirty="0">
                <a:effectLst/>
                <a:latin typeface="Calibri" panose="020F0502020204030204" pitchFamily="34" charset="0"/>
                <a:ea typeface="Calibri" panose="020F0502020204030204" pitchFamily="34" charset="0"/>
                <a:cs typeface="Arial" panose="020B0604020202020204" pitchFamily="34" charset="0"/>
              </a:rPr>
              <a:t> </a:t>
            </a:r>
            <a:r>
              <a:rPr lang="en-US" sz="1800" b="0" dirty="0" err="1">
                <a:effectLst/>
                <a:latin typeface="Calibri" panose="020F0502020204030204" pitchFamily="34" charset="0"/>
                <a:ea typeface="Calibri" panose="020F0502020204030204" pitchFamily="34" charset="0"/>
                <a:cs typeface="Arial" panose="020B0604020202020204" pitchFamily="34" charset="0"/>
              </a:rPr>
              <a:t>el</a:t>
            </a:r>
            <a:r>
              <a:rPr lang="en-US" sz="1800" b="0" dirty="0">
                <a:effectLst/>
                <a:latin typeface="Calibri" panose="020F0502020204030204" pitchFamily="34" charset="0"/>
                <a:ea typeface="Calibri" panose="020F0502020204030204" pitchFamily="34" charset="0"/>
                <a:cs typeface="Arial" panose="020B0604020202020204" pitchFamily="34" charset="0"/>
              </a:rPr>
              <a:t> conflict </a:t>
            </a:r>
            <a:r>
              <a:rPr lang="en-US" sz="1800" b="0" dirty="0" err="1">
                <a:effectLst/>
                <a:latin typeface="Calibri" panose="020F0502020204030204" pitchFamily="34" charset="0"/>
                <a:ea typeface="Calibri" panose="020F0502020204030204" pitchFamily="34" charset="0"/>
                <a:cs typeface="Arial" panose="020B0604020202020204" pitchFamily="34" charset="0"/>
              </a:rPr>
              <a:t>armado</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B709338-A3A3-4F6B-84E5-CB91CF26B0E5}" type="slidenum">
              <a:rPr lang="en-GB" smtClean="0"/>
              <a:t>21</a:t>
            </a:fld>
            <a:endParaRPr lang="en-GB"/>
          </a:p>
        </p:txBody>
      </p:sp>
    </p:spTree>
    <p:extLst>
      <p:ext uri="{BB962C8B-B14F-4D97-AF65-F5344CB8AC3E}">
        <p14:creationId xmlns:p14="http://schemas.microsoft.com/office/powerpoint/2010/main" val="144506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dirty="0" err="1"/>
              <a:t>Notas</a:t>
            </a:r>
            <a:r>
              <a:rPr lang="en-GB" b="1" dirty="0"/>
              <a:t>: </a:t>
            </a:r>
            <a:r>
              <a:rPr lang="en-GB" b="1" dirty="0" err="1"/>
              <a:t>Empleen</a:t>
            </a:r>
            <a:r>
              <a:rPr lang="en-GB" b="1" dirty="0"/>
              <a:t> 2-3 mins </a:t>
            </a:r>
            <a:r>
              <a:rPr lang="en-GB" b="1" dirty="0" err="1"/>
              <a:t>en</a:t>
            </a:r>
            <a:r>
              <a:rPr lang="en-GB" b="1" dirty="0"/>
              <a:t> </a:t>
            </a:r>
            <a:r>
              <a:rPr lang="en-GB" b="1" dirty="0" err="1"/>
              <a:t>dar</a:t>
            </a:r>
            <a:r>
              <a:rPr lang="en-GB" b="1" dirty="0"/>
              <a:t> un panorama de las Directrices de  IASC – </a:t>
            </a:r>
            <a:r>
              <a:rPr lang="en-GB" b="1" dirty="0" err="1"/>
              <a:t>luego</a:t>
            </a:r>
            <a:r>
              <a:rPr lang="en-GB" b="1" dirty="0"/>
              <a:t> </a:t>
            </a:r>
            <a:r>
              <a:rPr lang="en-GB" b="1" dirty="0" err="1"/>
              <a:t>concéntrense</a:t>
            </a:r>
            <a:r>
              <a:rPr lang="en-GB" b="1" dirty="0"/>
              <a:t> </a:t>
            </a:r>
            <a:r>
              <a:rPr lang="en-GB" b="1" dirty="0" err="1"/>
              <a:t>en</a:t>
            </a:r>
            <a:r>
              <a:rPr lang="en-GB" b="1" dirty="0"/>
              <a:t> </a:t>
            </a:r>
            <a:r>
              <a:rPr lang="en-GB" b="1" dirty="0" err="1"/>
              <a:t>el</a:t>
            </a:r>
            <a:r>
              <a:rPr lang="en-GB" b="1" dirty="0"/>
              <a:t> </a:t>
            </a:r>
            <a:r>
              <a:rPr lang="en-GB" b="1" dirty="0" err="1"/>
              <a:t>Capítulo</a:t>
            </a:r>
            <a:r>
              <a:rPr lang="en-GB" b="1" dirty="0"/>
              <a:t> 3– </a:t>
            </a:r>
            <a:r>
              <a:rPr lang="en-GB" b="1" dirty="0" err="1"/>
              <a:t>Acciones</a:t>
            </a:r>
            <a:r>
              <a:rPr lang="en-GB" b="1" dirty="0"/>
              <a:t> </a:t>
            </a:r>
            <a:r>
              <a:rPr lang="en-GB" b="1" dirty="0" err="1"/>
              <a:t>Obligatorias</a:t>
            </a:r>
            <a:endParaRPr lang="en-GB" dirty="0"/>
          </a:p>
        </p:txBody>
      </p:sp>
      <p:sp>
        <p:nvSpPr>
          <p:cNvPr id="357" name="Google Shape;35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4682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t>Notas</a:t>
            </a:r>
            <a:r>
              <a:rPr lang="en-GB" b="1" dirty="0"/>
              <a:t>: </a:t>
            </a:r>
            <a:r>
              <a:rPr lang="en-GB" dirty="0"/>
              <a:t>Antes de </a:t>
            </a:r>
            <a:r>
              <a:rPr lang="en-GB" dirty="0" err="1"/>
              <a:t>presentar</a:t>
            </a:r>
            <a:r>
              <a:rPr lang="en-GB" dirty="0"/>
              <a:t> </a:t>
            </a:r>
            <a:r>
              <a:rPr lang="es-AR" noProof="0" dirty="0"/>
              <a:t>esta pantalla preguntar si los participantes conocen las 4 acciones obligatorias. Aclarar que son reglas que deben cumplir todos los actores humanitarios, ya sea del gobierno, de las agencias de NU o de </a:t>
            </a:r>
            <a:r>
              <a:rPr lang="es-AR" noProof="0" dirty="0" err="1"/>
              <a:t>ONGs</a:t>
            </a:r>
            <a:r>
              <a:rPr lang="es-AR" noProof="0" dirty="0"/>
              <a:t>.  </a:t>
            </a:r>
          </a:p>
        </p:txBody>
      </p:sp>
      <p:sp>
        <p:nvSpPr>
          <p:cNvPr id="4" name="Slide Number Placeholder 3"/>
          <p:cNvSpPr>
            <a:spLocks noGrp="1"/>
          </p:cNvSpPr>
          <p:nvPr>
            <p:ph type="sldNum" sz="quarter" idx="5"/>
          </p:nvPr>
        </p:nvSpPr>
        <p:spPr/>
        <p:txBody>
          <a:bodyPr/>
          <a:lstStyle/>
          <a:p>
            <a:fld id="{BB709338-A3A3-4F6B-84E5-CB91CF26B0E5}" type="slidenum">
              <a:rPr lang="en-GB" smtClean="0"/>
              <a:t>23</a:t>
            </a:fld>
            <a:endParaRPr lang="en-GB" dirty="0"/>
          </a:p>
        </p:txBody>
      </p:sp>
    </p:spTree>
    <p:extLst>
      <p:ext uri="{BB962C8B-B14F-4D97-AF65-F5344CB8AC3E}">
        <p14:creationId xmlns:p14="http://schemas.microsoft.com/office/powerpoint/2010/main" val="1487432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a:t>
            </a:r>
            <a:r>
              <a:rPr lang="en-GB" b="0" dirty="0"/>
              <a:t>Directrices </a:t>
            </a:r>
            <a:r>
              <a:rPr lang="en-US" b="0" dirty="0"/>
              <a:t>I</a:t>
            </a:r>
            <a:r>
              <a:rPr lang="en-US" dirty="0"/>
              <a:t>ASC P22.</a:t>
            </a:r>
            <a:endParaRPr lang="en-GB" dirty="0"/>
          </a:p>
        </p:txBody>
      </p:sp>
      <p:sp>
        <p:nvSpPr>
          <p:cNvPr id="4" name="Slide Number Placeholder 3"/>
          <p:cNvSpPr>
            <a:spLocks noGrp="1"/>
          </p:cNvSpPr>
          <p:nvPr>
            <p:ph type="sldNum" sz="quarter" idx="5"/>
          </p:nvPr>
        </p:nvSpPr>
        <p:spPr/>
        <p:txBody>
          <a:bodyPr/>
          <a:lstStyle/>
          <a:p>
            <a:fld id="{BB709338-A3A3-4F6B-84E5-CB91CF26B0E5}" type="slidenum">
              <a:rPr lang="en-GB" smtClean="0"/>
              <a:t>24</a:t>
            </a:fld>
            <a:endParaRPr lang="en-GB" dirty="0"/>
          </a:p>
        </p:txBody>
      </p:sp>
    </p:spTree>
    <p:extLst>
      <p:ext uri="{BB962C8B-B14F-4D97-AF65-F5344CB8AC3E}">
        <p14:creationId xmlns:p14="http://schemas.microsoft.com/office/powerpoint/2010/main" val="2711541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t>Notas</a:t>
            </a:r>
            <a:r>
              <a:rPr lang="en-GB" b="1" dirty="0"/>
              <a:t>: Directrices  </a:t>
            </a:r>
            <a:r>
              <a:rPr lang="en-US" dirty="0"/>
              <a:t>IASC P22.</a:t>
            </a:r>
          </a:p>
        </p:txBody>
      </p:sp>
      <p:sp>
        <p:nvSpPr>
          <p:cNvPr id="4" name="Slide Number Placeholder 3"/>
          <p:cNvSpPr>
            <a:spLocks noGrp="1"/>
          </p:cNvSpPr>
          <p:nvPr>
            <p:ph type="sldNum" sz="quarter" idx="5"/>
          </p:nvPr>
        </p:nvSpPr>
        <p:spPr/>
        <p:txBody>
          <a:bodyPr/>
          <a:lstStyle/>
          <a:p>
            <a:fld id="{BB709338-A3A3-4F6B-84E5-CB91CF26B0E5}" type="slidenum">
              <a:rPr lang="en-GB" smtClean="0"/>
              <a:t>25</a:t>
            </a:fld>
            <a:endParaRPr lang="en-GB" dirty="0"/>
          </a:p>
        </p:txBody>
      </p:sp>
    </p:spTree>
    <p:extLst>
      <p:ext uri="{BB962C8B-B14F-4D97-AF65-F5344CB8AC3E}">
        <p14:creationId xmlns:p14="http://schemas.microsoft.com/office/powerpoint/2010/main" val="1524336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t>Notas</a:t>
            </a:r>
            <a:r>
              <a:rPr lang="en-GB" b="1" dirty="0"/>
              <a:t>: </a:t>
            </a:r>
            <a:r>
              <a:rPr lang="en-GB" b="0" dirty="0"/>
              <a:t>Directrices </a:t>
            </a:r>
            <a:r>
              <a:rPr lang="en-US" b="0" dirty="0"/>
              <a:t>IASC </a:t>
            </a:r>
            <a:r>
              <a:rPr lang="en-US" dirty="0"/>
              <a:t> P23.</a:t>
            </a:r>
          </a:p>
        </p:txBody>
      </p:sp>
      <p:sp>
        <p:nvSpPr>
          <p:cNvPr id="4" name="Slide Number Placeholder 3"/>
          <p:cNvSpPr>
            <a:spLocks noGrp="1"/>
          </p:cNvSpPr>
          <p:nvPr>
            <p:ph type="sldNum" sz="quarter" idx="5"/>
          </p:nvPr>
        </p:nvSpPr>
        <p:spPr/>
        <p:txBody>
          <a:bodyPr/>
          <a:lstStyle/>
          <a:p>
            <a:fld id="{BB709338-A3A3-4F6B-84E5-CB91CF26B0E5}" type="slidenum">
              <a:rPr lang="en-GB" smtClean="0"/>
              <a:t>26</a:t>
            </a:fld>
            <a:endParaRPr lang="en-GB" dirty="0"/>
          </a:p>
        </p:txBody>
      </p:sp>
    </p:spTree>
    <p:extLst>
      <p:ext uri="{BB962C8B-B14F-4D97-AF65-F5344CB8AC3E}">
        <p14:creationId xmlns:p14="http://schemas.microsoft.com/office/powerpoint/2010/main" val="364630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t>Notas</a:t>
            </a:r>
            <a:r>
              <a:rPr lang="en-GB" b="1" dirty="0"/>
              <a:t>: </a:t>
            </a:r>
            <a:r>
              <a:rPr lang="en-GB" b="0" dirty="0"/>
              <a:t>Directrices </a:t>
            </a:r>
            <a:r>
              <a:rPr lang="en-US" dirty="0"/>
              <a:t>IASC P23.</a:t>
            </a:r>
          </a:p>
        </p:txBody>
      </p:sp>
      <p:sp>
        <p:nvSpPr>
          <p:cNvPr id="4" name="Slide Number Placeholder 3"/>
          <p:cNvSpPr>
            <a:spLocks noGrp="1"/>
          </p:cNvSpPr>
          <p:nvPr>
            <p:ph type="sldNum" sz="quarter" idx="5"/>
          </p:nvPr>
        </p:nvSpPr>
        <p:spPr/>
        <p:txBody>
          <a:bodyPr/>
          <a:lstStyle/>
          <a:p>
            <a:fld id="{BB709338-A3A3-4F6B-84E5-CB91CF26B0E5}" type="slidenum">
              <a:rPr lang="en-GB" smtClean="0"/>
              <a:t>27</a:t>
            </a:fld>
            <a:endParaRPr lang="en-GB" dirty="0"/>
          </a:p>
        </p:txBody>
      </p:sp>
    </p:spTree>
    <p:extLst>
      <p:ext uri="{BB962C8B-B14F-4D97-AF65-F5344CB8AC3E}">
        <p14:creationId xmlns:p14="http://schemas.microsoft.com/office/powerpoint/2010/main" val="1297572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a:t>Notas</a:t>
            </a:r>
            <a:r>
              <a:rPr lang="es-MX" dirty="0"/>
              <a:t>: Asigne una acción obligatoria a cada grupo para ahorrar tiempo; o dígales a los grupos que tienen la responsabilidad de dar retroalimentación sobre una sola de las acciones. El proceso de retroalimentación no está incluido en la diapositiva, aparte de un recordatorio para nominar a una persona que informe al grupo grande. Los facilitadores pueden decidir cuánto tiempo, para qué grupos en esta etapa. Por ejemplo, puede darse la opción de compartir en el cuadro de chat para ahorrar tiempo y simplemente resaltar las principales sugerencias.</a:t>
            </a:r>
          </a:p>
          <a:p>
            <a:r>
              <a:rPr lang="es-MX" dirty="0"/>
              <a:t>Cierre: después de escuchar, aproveche las contribuciones de los participantes y </a:t>
            </a:r>
            <a:r>
              <a:rPr lang="es-MX" b="1" dirty="0"/>
              <a:t>refuerce el mensaje clave </a:t>
            </a:r>
            <a:r>
              <a:rPr lang="es-MX" dirty="0"/>
              <a:t>de que las OPD no deben esperar hasta ser invitados al espacio. Ahora que sabes que estas 4 acciones obligatorias deben ser cumplidas por todos los trabajadores humanitarios, ya sean agencias de la ONU, ONG internacionales o gobiernos, comienza a desarrollar tus fortalezas para involucrarte y lograr que esto suceda.</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7A55F-4C5B-E248-9EC8-471E991E4A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452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t>Notas</a:t>
            </a:r>
            <a:r>
              <a:rPr lang="en-GB" b="1" dirty="0"/>
              <a:t>:</a:t>
            </a:r>
            <a:r>
              <a:rPr lang="en-GB" dirty="0"/>
              <a:t> es </a:t>
            </a:r>
            <a:r>
              <a:rPr lang="en-GB" dirty="0" err="1"/>
              <a:t>importante</a:t>
            </a:r>
            <a:r>
              <a:rPr lang="en-GB" dirty="0"/>
              <a:t> que </a:t>
            </a:r>
            <a:r>
              <a:rPr lang="en-GB" dirty="0" err="1"/>
              <a:t>los</a:t>
            </a:r>
            <a:r>
              <a:rPr lang="en-GB" dirty="0"/>
              <a:t> </a:t>
            </a:r>
            <a:r>
              <a:rPr lang="en-GB" dirty="0" err="1"/>
              <a:t>equipos</a:t>
            </a:r>
            <a:r>
              <a:rPr lang="en-GB" dirty="0"/>
              <a:t> </a:t>
            </a:r>
            <a:r>
              <a:rPr lang="en-GB" dirty="0" err="1"/>
              <a:t>regionales</a:t>
            </a:r>
            <a:r>
              <a:rPr lang="en-GB" dirty="0"/>
              <a:t> </a:t>
            </a:r>
            <a:r>
              <a:rPr lang="en-GB" dirty="0" err="1"/>
              <a:t>indiquen</a:t>
            </a:r>
            <a:r>
              <a:rPr lang="en-GB" dirty="0"/>
              <a:t> a </a:t>
            </a:r>
            <a:r>
              <a:rPr lang="en-GB" dirty="0" err="1"/>
              <a:t>los</a:t>
            </a:r>
            <a:r>
              <a:rPr lang="en-GB" dirty="0"/>
              <a:t> </a:t>
            </a:r>
            <a:r>
              <a:rPr lang="en-GB" dirty="0" err="1"/>
              <a:t>participantes</a:t>
            </a:r>
            <a:r>
              <a:rPr lang="en-GB" dirty="0"/>
              <a:t> </a:t>
            </a:r>
            <a:r>
              <a:rPr lang="en-GB" dirty="0" err="1"/>
              <a:t>dónde</a:t>
            </a:r>
            <a:r>
              <a:rPr lang="en-GB" dirty="0"/>
              <a:t> </a:t>
            </a:r>
            <a:r>
              <a:rPr lang="en-GB" dirty="0" err="1"/>
              <a:t>pueden</a:t>
            </a:r>
            <a:r>
              <a:rPr lang="en-GB" dirty="0"/>
              <a:t> </a:t>
            </a:r>
            <a:r>
              <a:rPr lang="en-GB" dirty="0" err="1"/>
              <a:t>encontrar</a:t>
            </a:r>
            <a:r>
              <a:rPr lang="en-GB" dirty="0"/>
              <a:t> </a:t>
            </a:r>
            <a:r>
              <a:rPr lang="en-GB" dirty="0" err="1"/>
              <a:t>información</a:t>
            </a:r>
            <a:r>
              <a:rPr lang="en-GB" dirty="0"/>
              <a:t> </a:t>
            </a:r>
            <a:r>
              <a:rPr lang="en-GB" dirty="0" err="1"/>
              <a:t>relevante</a:t>
            </a:r>
            <a:r>
              <a:rPr lang="en-GB" dirty="0"/>
              <a:t> para </a:t>
            </a:r>
            <a:r>
              <a:rPr lang="en-GB" dirty="0" err="1"/>
              <a:t>su</a:t>
            </a:r>
            <a:r>
              <a:rPr lang="en-GB" dirty="0"/>
              <a:t> region</a:t>
            </a:r>
          </a:p>
        </p:txBody>
      </p:sp>
      <p:sp>
        <p:nvSpPr>
          <p:cNvPr id="4" name="Slide Number Placeholder 3"/>
          <p:cNvSpPr>
            <a:spLocks noGrp="1"/>
          </p:cNvSpPr>
          <p:nvPr>
            <p:ph type="sldNum" sz="quarter" idx="5"/>
          </p:nvPr>
        </p:nvSpPr>
        <p:spPr/>
        <p:txBody>
          <a:bodyPr/>
          <a:lstStyle/>
          <a:p>
            <a:fld id="{BB709338-A3A3-4F6B-84E5-CB91CF26B0E5}" type="slidenum">
              <a:rPr lang="en-GB" smtClean="0"/>
              <a:t>29</a:t>
            </a:fld>
            <a:endParaRPr lang="en-GB"/>
          </a:p>
        </p:txBody>
      </p:sp>
    </p:spTree>
    <p:extLst>
      <p:ext uri="{BB962C8B-B14F-4D97-AF65-F5344CB8AC3E}">
        <p14:creationId xmlns:p14="http://schemas.microsoft.com/office/powerpoint/2010/main" val="1226647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a:t>Notas: </a:t>
            </a:r>
            <a:r>
              <a:rPr lang="es-MX" b="0" dirty="0"/>
              <a:t>asegúrese de que todos tengan en claro que deben leer al menos los capítulos 2 y 3 de las Directrices del IASC antes de la próxima sesión. El capítulo 4 es opcional. Asegúrese de compartir la versión de Lectura Fácil. Como mínimo, es necesario traducir el texto de la versión en Lectura Fácil a los idiomas locales y compartirla junto con la versión completa en inglés.</a:t>
            </a:r>
            <a:endParaRPr lang="en-GB" b="0" dirty="0"/>
          </a:p>
        </p:txBody>
      </p:sp>
      <p:sp>
        <p:nvSpPr>
          <p:cNvPr id="4" name="Slide Number Placeholder 3"/>
          <p:cNvSpPr>
            <a:spLocks noGrp="1"/>
          </p:cNvSpPr>
          <p:nvPr>
            <p:ph type="sldNum" sz="quarter" idx="5"/>
          </p:nvPr>
        </p:nvSpPr>
        <p:spPr/>
        <p:txBody>
          <a:bodyPr/>
          <a:lstStyle/>
          <a:p>
            <a:fld id="{BB709338-A3A3-4F6B-84E5-CB91CF26B0E5}" type="slidenum">
              <a:rPr lang="en-GB" smtClean="0"/>
              <a:t>30</a:t>
            </a:fld>
            <a:endParaRPr lang="en-GB"/>
          </a:p>
        </p:txBody>
      </p:sp>
    </p:spTree>
    <p:extLst>
      <p:ext uri="{BB962C8B-B14F-4D97-AF65-F5344CB8AC3E}">
        <p14:creationId xmlns:p14="http://schemas.microsoft.com/office/powerpoint/2010/main" val="398611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Nota: </a:t>
            </a:r>
            <a:r>
              <a:rPr lang="es-MX" b="0" dirty="0"/>
              <a:t>Por favor, dé descansos sensoriales de unos minutos entre cada segmento: se han asignado 10 minutos de descanso para que los facilitadores decidan cuándo usarlos.</a:t>
            </a:r>
            <a:endParaRPr lang="en-GB" b="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7A55F-4C5B-E248-9EC8-471E991E4A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833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err="1"/>
              <a:t>Notas</a:t>
            </a:r>
            <a:r>
              <a:rPr lang="en-GB" sz="1200" b="1" dirty="0"/>
              <a:t>: </a:t>
            </a:r>
            <a:r>
              <a:rPr lang="en-US" sz="1200" dirty="0">
                <a:effectLst/>
                <a:latin typeface="Calibri" panose="020F0502020204030204" pitchFamily="34" charset="0"/>
                <a:ea typeface="Calibri" panose="020F0502020204030204" pitchFamily="34" charset="0"/>
                <a:cs typeface="Arial" panose="020B0604020202020204" pitchFamily="34" charset="0"/>
              </a:rPr>
              <a:t>Use </a:t>
            </a:r>
            <a:r>
              <a:rPr lang="en-US" sz="1200" dirty="0" err="1">
                <a:effectLst/>
                <a:latin typeface="Calibri" panose="020F0502020204030204" pitchFamily="34" charset="0"/>
                <a:ea typeface="Calibri" panose="020F0502020204030204" pitchFamily="34" charset="0"/>
                <a:cs typeface="Arial" panose="020B0604020202020204" pitchFamily="34" charset="0"/>
              </a:rPr>
              <a:t>esta</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pantalla</a:t>
            </a:r>
            <a:r>
              <a:rPr lang="en-US" sz="1200" dirty="0">
                <a:effectLst/>
                <a:latin typeface="Calibri" panose="020F0502020204030204" pitchFamily="34" charset="0"/>
                <a:ea typeface="Calibri" panose="020F0502020204030204" pitchFamily="34" charset="0"/>
                <a:cs typeface="Arial" panose="020B0604020202020204" pitchFamily="34" charset="0"/>
              </a:rPr>
              <a:t> para </a:t>
            </a:r>
            <a:r>
              <a:rPr lang="en-US" sz="1200" dirty="0" err="1">
                <a:effectLst/>
                <a:latin typeface="Calibri" panose="020F0502020204030204" pitchFamily="34" charset="0"/>
                <a:ea typeface="Calibri" panose="020F0502020204030204" pitchFamily="34" charset="0"/>
                <a:cs typeface="Arial" panose="020B0604020202020204" pitchFamily="34" charset="0"/>
              </a:rPr>
              <a:t>el</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cierre</a:t>
            </a:r>
            <a:r>
              <a:rPr lang="en-US" sz="1200" dirty="0">
                <a:effectLst/>
                <a:latin typeface="Calibri" panose="020F0502020204030204" pitchFamily="34" charset="0"/>
                <a:ea typeface="Calibri" panose="020F0502020204030204" pitchFamily="34" charset="0"/>
                <a:cs typeface="Arial" panose="020B0604020202020204" pitchFamily="34" charset="0"/>
              </a:rPr>
              <a:t> y para </a:t>
            </a:r>
            <a:r>
              <a:rPr lang="en-US" sz="1200" dirty="0" err="1">
                <a:effectLst/>
                <a:latin typeface="Calibri" panose="020F0502020204030204" pitchFamily="34" charset="0"/>
                <a:ea typeface="Calibri" panose="020F0502020204030204" pitchFamily="34" charset="0"/>
                <a:cs typeface="Arial" panose="020B0604020202020204" pitchFamily="34" charset="0"/>
              </a:rPr>
              <a:t>reforzar</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estos</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mensajes</a:t>
            </a:r>
            <a:r>
              <a:rPr lang="en-US" sz="1200" dirty="0">
                <a:effectLst/>
                <a:latin typeface="Calibri" panose="020F0502020204030204" pitchFamily="34" charset="0"/>
                <a:ea typeface="Calibri" panose="020F0502020204030204" pitchFamily="34" charset="0"/>
                <a:cs typeface="Arial" panose="020B0604020202020204" pitchFamily="34" charset="0"/>
              </a:rPr>
              <a:t> claves</a:t>
            </a:r>
          </a:p>
          <a:p>
            <a:endParaRPr lang="en-US" dirty="0"/>
          </a:p>
        </p:txBody>
      </p:sp>
      <p:sp>
        <p:nvSpPr>
          <p:cNvPr id="4" name="Slide Number Placeholder 3"/>
          <p:cNvSpPr>
            <a:spLocks noGrp="1"/>
          </p:cNvSpPr>
          <p:nvPr>
            <p:ph type="sldNum" sz="quarter" idx="5"/>
          </p:nvPr>
        </p:nvSpPr>
        <p:spPr/>
        <p:txBody>
          <a:bodyPr/>
          <a:lstStyle/>
          <a:p>
            <a:fld id="{BB709338-A3A3-4F6B-84E5-CB91CF26B0E5}" type="slidenum">
              <a:rPr lang="en-GB" smtClean="0"/>
              <a:t>31</a:t>
            </a:fld>
            <a:endParaRPr lang="en-GB"/>
          </a:p>
        </p:txBody>
      </p:sp>
    </p:spTree>
    <p:extLst>
      <p:ext uri="{BB962C8B-B14F-4D97-AF65-F5344CB8AC3E}">
        <p14:creationId xmlns:p14="http://schemas.microsoft.com/office/powerpoint/2010/main" val="38306123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err="1"/>
              <a:t>Gregar</a:t>
            </a:r>
            <a:r>
              <a:rPr lang="en-US" b="0" dirty="0"/>
              <a:t> </a:t>
            </a:r>
            <a:r>
              <a:rPr lang="en-US" b="0" dirty="0" err="1"/>
              <a:t>fecha</a:t>
            </a:r>
            <a:r>
              <a:rPr lang="en-US" b="0" dirty="0"/>
              <a:t> y </a:t>
            </a:r>
            <a:r>
              <a:rPr lang="en-US" b="0" dirty="0" err="1"/>
              <a:t>nombre</a:t>
            </a:r>
            <a:r>
              <a:rPr lang="en-US" b="0" dirty="0"/>
              <a:t> de </a:t>
            </a:r>
            <a:r>
              <a:rPr lang="en-US" b="0" dirty="0" err="1"/>
              <a:t>los</a:t>
            </a:r>
            <a:r>
              <a:rPr lang="en-US" b="0" dirty="0"/>
              <a:t> co-</a:t>
            </a:r>
            <a:r>
              <a:rPr lang="en-US" b="0" dirty="0" err="1"/>
              <a:t>facilitadores</a:t>
            </a:r>
            <a:r>
              <a:rPr lang="en-US" b="0" dirty="0"/>
              <a:t>. </a:t>
            </a: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943305C3-A6C5-448A-B746-13922327192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4154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t>Notas</a:t>
            </a:r>
            <a:r>
              <a:rPr lang="en-GB" b="1" dirty="0"/>
              <a:t>: </a:t>
            </a:r>
            <a:r>
              <a:rPr lang="en-GB" dirty="0"/>
              <a:t>Se </a:t>
            </a:r>
            <a:r>
              <a:rPr lang="en-GB" dirty="0" err="1"/>
              <a:t>puede</a:t>
            </a:r>
            <a:r>
              <a:rPr lang="en-GB" dirty="0"/>
              <a:t> usar </a:t>
            </a:r>
            <a:r>
              <a:rPr lang="en-GB" dirty="0" err="1"/>
              <a:t>esta</a:t>
            </a:r>
            <a:r>
              <a:rPr lang="en-GB" dirty="0"/>
              <a:t> </a:t>
            </a:r>
            <a:r>
              <a:rPr lang="en-GB" dirty="0" err="1"/>
              <a:t>pantalla</a:t>
            </a:r>
            <a:r>
              <a:rPr lang="en-GB" dirty="0"/>
              <a:t> para </a:t>
            </a:r>
            <a:r>
              <a:rPr lang="en-GB" dirty="0" err="1"/>
              <a:t>presentar</a:t>
            </a:r>
            <a:r>
              <a:rPr lang="en-GB" dirty="0"/>
              <a:t> </a:t>
            </a:r>
            <a:r>
              <a:rPr lang="en-GB" dirty="0" err="1"/>
              <a:t>los</a:t>
            </a:r>
            <a:r>
              <a:rPr lang="en-GB" dirty="0"/>
              <a:t> </a:t>
            </a:r>
            <a:r>
              <a:rPr lang="en-GB" dirty="0" err="1"/>
              <a:t>objetivos</a:t>
            </a:r>
            <a:r>
              <a:rPr lang="en-GB" dirty="0"/>
              <a:t> de la session. </a:t>
            </a:r>
          </a:p>
        </p:txBody>
      </p:sp>
      <p:sp>
        <p:nvSpPr>
          <p:cNvPr id="4" name="Slide Number Placeholder 3"/>
          <p:cNvSpPr>
            <a:spLocks noGrp="1"/>
          </p:cNvSpPr>
          <p:nvPr>
            <p:ph type="sldNum" sz="quarter" idx="5"/>
          </p:nvPr>
        </p:nvSpPr>
        <p:spPr/>
        <p:txBody>
          <a:bodyPr/>
          <a:lstStyle/>
          <a:p>
            <a:fld id="{BB709338-A3A3-4F6B-84E5-CB91CF26B0E5}" type="slidenum">
              <a:rPr lang="en-GB" smtClean="0"/>
              <a:t>33</a:t>
            </a:fld>
            <a:endParaRPr lang="en-GB"/>
          </a:p>
        </p:txBody>
      </p:sp>
    </p:spTree>
    <p:extLst>
      <p:ext uri="{BB962C8B-B14F-4D97-AF65-F5344CB8AC3E}">
        <p14:creationId xmlns:p14="http://schemas.microsoft.com/office/powerpoint/2010/main" val="1344761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Notas</a:t>
            </a:r>
            <a:r>
              <a:rPr lang="en-GB" b="1" dirty="0"/>
              <a:t>: </a:t>
            </a:r>
            <a:r>
              <a:rPr lang="en-GB" dirty="0" err="1"/>
              <a:t>esta</a:t>
            </a:r>
            <a:r>
              <a:rPr lang="en-GB" dirty="0"/>
              <a:t> </a:t>
            </a:r>
            <a:r>
              <a:rPr lang="en-GB" dirty="0" err="1"/>
              <a:t>pantalla</a:t>
            </a:r>
            <a:r>
              <a:rPr lang="en-GB" dirty="0"/>
              <a:t> es para que </a:t>
            </a:r>
            <a:r>
              <a:rPr lang="en-GB" dirty="0" err="1"/>
              <a:t>los</a:t>
            </a:r>
            <a:r>
              <a:rPr lang="en-GB" dirty="0"/>
              <a:t> </a:t>
            </a:r>
            <a:r>
              <a:rPr lang="en-GB" dirty="0" err="1"/>
              <a:t>facilitadores</a:t>
            </a:r>
            <a:r>
              <a:rPr lang="en-GB" dirty="0"/>
              <a:t> </a:t>
            </a:r>
            <a:r>
              <a:rPr lang="en-GB" dirty="0" err="1"/>
              <a:t>tengan</a:t>
            </a:r>
            <a:r>
              <a:rPr lang="en-GB" dirty="0"/>
              <a:t> un panorama del </a:t>
            </a:r>
            <a:r>
              <a:rPr lang="en-GB" dirty="0" err="1"/>
              <a:t>tiempo</a:t>
            </a:r>
            <a:r>
              <a:rPr lang="en-GB" dirty="0"/>
              <a:t> y </a:t>
            </a:r>
            <a:r>
              <a:rPr lang="en-GB" dirty="0" err="1"/>
              <a:t>los</a:t>
            </a:r>
            <a:r>
              <a:rPr lang="en-GB" dirty="0"/>
              <a:t> </a:t>
            </a:r>
            <a:r>
              <a:rPr lang="en-GB" dirty="0" err="1"/>
              <a:t>segmentos</a:t>
            </a:r>
            <a:r>
              <a:rPr lang="en-GB" dirty="0"/>
              <a:t>. </a:t>
            </a:r>
            <a:r>
              <a:rPr lang="en-GB" dirty="0" err="1"/>
              <a:t>Muestra</a:t>
            </a:r>
            <a:r>
              <a:rPr lang="en-GB" dirty="0"/>
              <a:t> la </a:t>
            </a:r>
            <a:r>
              <a:rPr lang="en-GB" dirty="0" err="1"/>
              <a:t>duración</a:t>
            </a:r>
            <a:r>
              <a:rPr lang="en-GB" dirty="0"/>
              <a:t> </a:t>
            </a:r>
            <a:r>
              <a:rPr lang="en-GB" dirty="0" err="1"/>
              <a:t>aproximada</a:t>
            </a:r>
            <a:r>
              <a:rPr lang="en-GB" dirty="0"/>
              <a:t> de </a:t>
            </a:r>
            <a:r>
              <a:rPr lang="en-GB" dirty="0" err="1"/>
              <a:t>los</a:t>
            </a:r>
            <a:r>
              <a:rPr lang="en-GB" dirty="0"/>
              <a:t> </a:t>
            </a:r>
            <a:r>
              <a:rPr lang="en-GB" dirty="0" err="1"/>
              <a:t>segmentos</a:t>
            </a:r>
            <a:r>
              <a:rPr lang="en-GB" dirty="0"/>
              <a:t> de la session 2. Es </a:t>
            </a:r>
            <a:r>
              <a:rPr lang="en-GB" dirty="0" err="1"/>
              <a:t>importante</a:t>
            </a:r>
            <a:r>
              <a:rPr lang="en-GB" dirty="0"/>
              <a:t> que </a:t>
            </a:r>
            <a:r>
              <a:rPr lang="en-GB" dirty="0" err="1"/>
              <a:t>todas</a:t>
            </a:r>
            <a:r>
              <a:rPr lang="en-GB" dirty="0"/>
              <a:t> las </a:t>
            </a:r>
            <a:r>
              <a:rPr lang="en-GB" dirty="0" err="1"/>
              <a:t>pantallas</a:t>
            </a:r>
            <a:r>
              <a:rPr lang="en-GB" dirty="0"/>
              <a:t> </a:t>
            </a:r>
            <a:r>
              <a:rPr lang="en-GB" dirty="0" err="1"/>
              <a:t>señaladas</a:t>
            </a:r>
            <a:r>
              <a:rPr lang="en-GB" dirty="0"/>
              <a:t> </a:t>
            </a:r>
            <a:r>
              <a:rPr lang="en-GB" dirty="0" err="1"/>
              <a:t>como</a:t>
            </a:r>
            <a:r>
              <a:rPr lang="en-GB" dirty="0"/>
              <a:t> </a:t>
            </a:r>
            <a:r>
              <a:rPr lang="en-GB" dirty="0" err="1"/>
              <a:t>básicas</a:t>
            </a:r>
            <a:r>
              <a:rPr lang="en-GB" dirty="0"/>
              <a:t> (las que no </a:t>
            </a:r>
            <a:r>
              <a:rPr lang="en-GB" dirty="0" err="1"/>
              <a:t>están</a:t>
            </a:r>
            <a:r>
              <a:rPr lang="en-GB" dirty="0"/>
              <a:t> </a:t>
            </a:r>
            <a:r>
              <a:rPr lang="en-GB" dirty="0" err="1"/>
              <a:t>ocultas</a:t>
            </a:r>
            <a:r>
              <a:rPr lang="en-GB" dirty="0"/>
              <a:t>) </a:t>
            </a:r>
            <a:r>
              <a:rPr lang="en-GB" dirty="0" err="1"/>
              <a:t>sean</a:t>
            </a:r>
            <a:r>
              <a:rPr lang="en-GB" dirty="0"/>
              <a:t> </a:t>
            </a:r>
            <a:r>
              <a:rPr lang="en-GB" dirty="0" err="1"/>
              <a:t>tratadas</a:t>
            </a:r>
            <a:r>
              <a:rPr lang="en-GB" dirty="0"/>
              <a:t> (</a:t>
            </a:r>
            <a:r>
              <a:rPr lang="en-GB" dirty="0" err="1"/>
              <a:t>puede</a:t>
            </a:r>
            <a:r>
              <a:rPr lang="en-GB" dirty="0"/>
              <a:t> </a:t>
            </a:r>
            <a:r>
              <a:rPr lang="en-GB" dirty="0" err="1"/>
              <a:t>usarse</a:t>
            </a:r>
            <a:r>
              <a:rPr lang="en-GB" dirty="0"/>
              <a:t> </a:t>
            </a:r>
            <a:r>
              <a:rPr lang="en-GB" dirty="0" err="1"/>
              <a:t>una</a:t>
            </a:r>
            <a:r>
              <a:rPr lang="en-GB" dirty="0"/>
              <a:t> </a:t>
            </a:r>
            <a:r>
              <a:rPr lang="en-GB" dirty="0" err="1"/>
              <a:t>pantalla</a:t>
            </a:r>
            <a:r>
              <a:rPr lang="en-GB" dirty="0"/>
              <a:t> </a:t>
            </a:r>
            <a:r>
              <a:rPr lang="en-GB" dirty="0" err="1"/>
              <a:t>alternativa</a:t>
            </a:r>
            <a:r>
              <a:rPr lang="en-GB" dirty="0"/>
              <a:t> a </a:t>
            </a:r>
            <a:r>
              <a:rPr lang="en-GB" dirty="0" err="1"/>
              <a:t>éstas</a:t>
            </a:r>
            <a:r>
              <a:rPr lang="en-GB" dirty="0"/>
              <a:t>, </a:t>
            </a:r>
            <a:r>
              <a:rPr lang="en-GB" dirty="0" err="1"/>
              <a:t>si</a:t>
            </a:r>
            <a:r>
              <a:rPr lang="en-GB" dirty="0"/>
              <a:t> se </a:t>
            </a:r>
            <a:r>
              <a:rPr lang="en-GB" dirty="0" err="1"/>
              <a:t>prefiere</a:t>
            </a:r>
            <a:r>
              <a:rPr lang="en-GB" dirty="0"/>
              <a:t>) Las </a:t>
            </a:r>
            <a:r>
              <a:rPr lang="en-GB" dirty="0" err="1"/>
              <a:t>pantallas</a:t>
            </a:r>
            <a:r>
              <a:rPr lang="en-GB" dirty="0"/>
              <a:t> que </a:t>
            </a:r>
            <a:r>
              <a:rPr lang="en-GB" dirty="0" err="1"/>
              <a:t>están</a:t>
            </a:r>
            <a:r>
              <a:rPr lang="en-GB" dirty="0"/>
              <a:t> </a:t>
            </a:r>
            <a:r>
              <a:rPr lang="en-GB" dirty="0" err="1"/>
              <a:t>ocultas</a:t>
            </a:r>
            <a:r>
              <a:rPr lang="en-GB" dirty="0"/>
              <a:t> son </a:t>
            </a:r>
            <a:r>
              <a:rPr lang="en-GB" dirty="0" err="1"/>
              <a:t>opcionales</a:t>
            </a:r>
            <a:r>
              <a:rPr lang="en-GB" dirty="0"/>
              <a:t> o </a:t>
            </a:r>
            <a:r>
              <a:rPr lang="en-GB" dirty="0" err="1"/>
              <a:t>pueden</a:t>
            </a:r>
            <a:r>
              <a:rPr lang="en-GB" dirty="0"/>
              <a:t> </a:t>
            </a:r>
            <a:r>
              <a:rPr lang="en-GB" dirty="0" err="1"/>
              <a:t>adaptarse</a:t>
            </a:r>
            <a:r>
              <a:rPr lang="en-GB" dirty="0"/>
              <a:t> al </a:t>
            </a:r>
            <a:r>
              <a:rPr lang="en-GB" dirty="0" err="1"/>
              <a:t>contexto</a:t>
            </a:r>
            <a:r>
              <a:rPr lang="en-GB" dirty="0"/>
              <a:t> regional de la forma </a:t>
            </a:r>
            <a:r>
              <a:rPr lang="en-GB" dirty="0" err="1"/>
              <a:t>más</a:t>
            </a:r>
            <a:r>
              <a:rPr lang="en-GB" dirty="0"/>
              <a:t> </a:t>
            </a:r>
            <a:r>
              <a:rPr lang="en-GB" dirty="0" err="1"/>
              <a:t>adecuada</a:t>
            </a:r>
            <a:r>
              <a:rPr lang="en-GB" dirty="0"/>
              <a:t> para </a:t>
            </a:r>
            <a:r>
              <a:rPr lang="en-GB" dirty="0" err="1"/>
              <a:t>los</a:t>
            </a:r>
            <a:r>
              <a:rPr lang="en-GB" dirty="0"/>
              <a:t> </a:t>
            </a:r>
            <a:r>
              <a:rPr lang="en-GB" dirty="0" err="1"/>
              <a:t>participantes</a:t>
            </a:r>
            <a:r>
              <a:rPr lang="en-GB" dirty="0"/>
              <a:t>. </a:t>
            </a:r>
            <a:r>
              <a:rPr lang="en-GB" dirty="0" err="1"/>
              <a:t>También</a:t>
            </a:r>
            <a:r>
              <a:rPr lang="en-GB" dirty="0"/>
              <a:t> </a:t>
            </a:r>
            <a:r>
              <a:rPr lang="en-GB" dirty="0" err="1"/>
              <a:t>pueden</a:t>
            </a:r>
            <a:r>
              <a:rPr lang="en-GB" dirty="0"/>
              <a:t> </a:t>
            </a:r>
            <a:r>
              <a:rPr lang="en-GB" dirty="0" err="1"/>
              <a:t>dejarse</a:t>
            </a:r>
            <a:r>
              <a:rPr lang="en-GB" dirty="0"/>
              <a:t> de </a:t>
            </a:r>
            <a:r>
              <a:rPr lang="en-GB" dirty="0" err="1"/>
              <a:t>lado</a:t>
            </a:r>
            <a:r>
              <a:rPr lang="en-GB" dirty="0"/>
              <a:t>, </a:t>
            </a:r>
            <a:r>
              <a:rPr lang="en-GB" dirty="0" err="1"/>
              <a:t>si</a:t>
            </a:r>
            <a:r>
              <a:rPr lang="en-GB" dirty="0"/>
              <a:t> </a:t>
            </a:r>
            <a:r>
              <a:rPr lang="en-GB" dirty="0" err="1"/>
              <a:t>el</a:t>
            </a:r>
            <a:r>
              <a:rPr lang="en-GB" dirty="0"/>
              <a:t> </a:t>
            </a:r>
            <a:r>
              <a:rPr lang="en-GB" dirty="0" err="1"/>
              <a:t>nivel</a:t>
            </a:r>
            <a:r>
              <a:rPr lang="en-GB" dirty="0"/>
              <a:t> de la audiencia lo </a:t>
            </a:r>
            <a:r>
              <a:rPr lang="en-GB" dirty="0" err="1"/>
              <a:t>amerita</a:t>
            </a:r>
            <a:r>
              <a:rPr lang="en-GB"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7A55F-4C5B-E248-9EC8-471E991E4A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851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Tener </a:t>
            </a:r>
            <a:r>
              <a:rPr lang="en-US" dirty="0" err="1"/>
              <a:t>en</a:t>
            </a:r>
            <a:r>
              <a:rPr lang="en-US" dirty="0"/>
              <a:t> </a:t>
            </a:r>
            <a:r>
              <a:rPr lang="en-US" dirty="0" err="1"/>
              <a:t>cuenta</a:t>
            </a:r>
            <a:r>
              <a:rPr lang="en-US" dirty="0"/>
              <a:t> que </a:t>
            </a:r>
            <a:r>
              <a:rPr lang="en-US" dirty="0" err="1"/>
              <a:t>esta</a:t>
            </a:r>
            <a:r>
              <a:rPr lang="en-US" dirty="0"/>
              <a:t> </a:t>
            </a:r>
            <a:r>
              <a:rPr lang="en-US" dirty="0" err="1"/>
              <a:t>pantalla</a:t>
            </a:r>
            <a:r>
              <a:rPr lang="en-US" dirty="0"/>
              <a:t> </a:t>
            </a:r>
            <a:r>
              <a:rPr lang="en-US" dirty="0" err="1"/>
              <a:t>deberá</a:t>
            </a:r>
            <a:r>
              <a:rPr lang="en-US" dirty="0"/>
              <a:t> ser </a:t>
            </a:r>
            <a:r>
              <a:rPr lang="en-US" dirty="0" err="1"/>
              <a:t>editada</a:t>
            </a:r>
            <a:r>
              <a:rPr lang="en-US" dirty="0"/>
              <a:t> de </a:t>
            </a:r>
            <a:r>
              <a:rPr lang="en-US" dirty="0" err="1"/>
              <a:t>acuerdo</a:t>
            </a:r>
            <a:r>
              <a:rPr lang="en-US" dirty="0"/>
              <a:t> a </a:t>
            </a:r>
            <a:r>
              <a:rPr lang="en-US" dirty="0" err="1"/>
              <a:t>los</a:t>
            </a:r>
            <a:r>
              <a:rPr lang="en-US" dirty="0"/>
              <a:t> </a:t>
            </a:r>
            <a:r>
              <a:rPr lang="en-US" dirty="0" err="1"/>
              <a:t>resultados</a:t>
            </a:r>
            <a:r>
              <a:rPr lang="en-US" dirty="0"/>
              <a:t> de la </a:t>
            </a:r>
            <a:r>
              <a:rPr lang="en-US" dirty="0" err="1"/>
              <a:t>discusión</a:t>
            </a:r>
            <a:r>
              <a:rPr lang="en-US" dirty="0"/>
              <a:t> </a:t>
            </a:r>
            <a:r>
              <a:rPr lang="en-US" dirty="0" err="1"/>
              <a:t>en</a:t>
            </a:r>
            <a:r>
              <a:rPr lang="en-US" dirty="0"/>
              <a:t>  la sesión1 – </a:t>
            </a:r>
            <a:r>
              <a:rPr lang="en-US" dirty="0" err="1"/>
              <a:t>mostrarla</a:t>
            </a:r>
            <a:r>
              <a:rPr lang="en-US" dirty="0"/>
              <a:t> </a:t>
            </a:r>
            <a:r>
              <a:rPr lang="en-US" dirty="0" err="1"/>
              <a:t>brevemente</a:t>
            </a:r>
            <a:r>
              <a:rPr lang="en-US" dirty="0"/>
              <a:t> </a:t>
            </a:r>
            <a:r>
              <a:rPr lang="en-US" dirty="0" err="1"/>
              <a:t>como</a:t>
            </a:r>
            <a:r>
              <a:rPr lang="en-US" dirty="0"/>
              <a:t> un </a:t>
            </a:r>
            <a:r>
              <a:rPr lang="en-US" dirty="0" err="1"/>
              <a:t>recordatorio</a:t>
            </a:r>
            <a:r>
              <a:rPr lang="en-US" dirty="0"/>
              <a:t> de las </a:t>
            </a:r>
            <a:r>
              <a:rPr lang="en-US" dirty="0" err="1"/>
              <a:t>formas</a:t>
            </a:r>
            <a:r>
              <a:rPr lang="en-US" dirty="0"/>
              <a:t> de </a:t>
            </a:r>
            <a:r>
              <a:rPr lang="en-US" dirty="0" err="1"/>
              <a:t>trabajo</a:t>
            </a:r>
            <a:r>
              <a:rPr lang="en-US" dirty="0"/>
              <a:t> y de la </a:t>
            </a:r>
            <a:r>
              <a:rPr lang="en-US" dirty="0" err="1"/>
              <a:t>importancia</a:t>
            </a:r>
            <a:r>
              <a:rPr lang="en-US" dirty="0"/>
              <a:t> de </a:t>
            </a:r>
            <a:r>
              <a:rPr lang="en-US" dirty="0" err="1"/>
              <a:t>generar</a:t>
            </a:r>
            <a:r>
              <a:rPr lang="en-US" dirty="0"/>
              <a:t> </a:t>
            </a:r>
            <a:r>
              <a:rPr lang="en-US" dirty="0" err="1"/>
              <a:t>espacios</a:t>
            </a:r>
            <a:r>
              <a:rPr lang="en-US" dirty="0"/>
              <a:t> </a:t>
            </a:r>
            <a:r>
              <a:rPr lang="en-US" dirty="0" err="1"/>
              <a:t>seguros</a:t>
            </a:r>
            <a:r>
              <a:rPr lang="en-US" dirty="0"/>
              <a:t>, </a:t>
            </a:r>
            <a:r>
              <a:rPr lang="en-US" dirty="0" err="1"/>
              <a:t>en</a:t>
            </a:r>
            <a:r>
              <a:rPr lang="en-US" dirty="0"/>
              <a:t> </a:t>
            </a:r>
            <a:r>
              <a:rPr lang="en-US" dirty="0" err="1"/>
              <a:t>los</a:t>
            </a:r>
            <a:r>
              <a:rPr lang="en-US" dirty="0"/>
              <a:t> </a:t>
            </a:r>
            <a:r>
              <a:rPr lang="en-US" dirty="0" err="1"/>
              <a:t>cuales</a:t>
            </a:r>
            <a:r>
              <a:rPr lang="en-US" dirty="0"/>
              <a:t> se </a:t>
            </a:r>
            <a:r>
              <a:rPr lang="en-US" dirty="0" err="1"/>
              <a:t>puede</a:t>
            </a:r>
            <a:r>
              <a:rPr lang="en-US" dirty="0"/>
              <a:t> </a:t>
            </a:r>
            <a:r>
              <a:rPr lang="en-US" dirty="0" err="1"/>
              <a:t>hacer</a:t>
            </a:r>
            <a:r>
              <a:rPr lang="en-US" dirty="0"/>
              <a:t> </a:t>
            </a:r>
            <a:r>
              <a:rPr lang="en-US" dirty="0" err="1"/>
              <a:t>cualquier</a:t>
            </a:r>
            <a:r>
              <a:rPr lang="en-US" dirty="0"/>
              <a:t> </a:t>
            </a:r>
            <a:r>
              <a:rPr lang="en-US" dirty="0" err="1"/>
              <a:t>pregunta</a:t>
            </a:r>
            <a:r>
              <a:rPr lang="en-US" dirty="0"/>
              <a:t>. </a:t>
            </a:r>
          </a:p>
          <a:p>
            <a:endParaRPr lang="en-US" dirty="0"/>
          </a:p>
        </p:txBody>
      </p:sp>
      <p:sp>
        <p:nvSpPr>
          <p:cNvPr id="4" name="Slide Number Placeholder 3"/>
          <p:cNvSpPr>
            <a:spLocks noGrp="1"/>
          </p:cNvSpPr>
          <p:nvPr>
            <p:ph type="sldNum" sz="quarter" idx="5"/>
          </p:nvPr>
        </p:nvSpPr>
        <p:spPr/>
        <p:txBody>
          <a:bodyPr/>
          <a:lstStyle/>
          <a:p>
            <a:fld id="{BB709338-A3A3-4F6B-84E5-CB91CF26B0E5}" type="slidenum">
              <a:rPr lang="en-GB" smtClean="0"/>
              <a:t>35</a:t>
            </a:fld>
            <a:endParaRPr lang="en-GB"/>
          </a:p>
        </p:txBody>
      </p:sp>
    </p:spTree>
    <p:extLst>
      <p:ext uri="{BB962C8B-B14F-4D97-AF65-F5344CB8AC3E}">
        <p14:creationId xmlns:p14="http://schemas.microsoft.com/office/powerpoint/2010/main" val="8272671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t>Notas</a:t>
            </a:r>
            <a:r>
              <a:rPr lang="en-GB" b="1" dirty="0"/>
              <a:t>: Use </a:t>
            </a:r>
            <a:r>
              <a:rPr lang="en-GB" b="1" dirty="0" err="1"/>
              <a:t>el</a:t>
            </a:r>
            <a:r>
              <a:rPr lang="en-GB" b="1" dirty="0"/>
              <a:t> video de IASC para </a:t>
            </a:r>
            <a:r>
              <a:rPr lang="en-GB" b="1" dirty="0" err="1"/>
              <a:t>entrar</a:t>
            </a:r>
            <a:r>
              <a:rPr lang="en-GB" b="1" dirty="0"/>
              <a:t> </a:t>
            </a:r>
            <a:r>
              <a:rPr lang="en-GB" b="1" dirty="0" err="1"/>
              <a:t>en</a:t>
            </a:r>
            <a:r>
              <a:rPr lang="en-GB" b="1" dirty="0"/>
              <a:t> </a:t>
            </a:r>
            <a:r>
              <a:rPr lang="en-GB" b="1" dirty="0" err="1"/>
              <a:t>calor</a:t>
            </a:r>
            <a:r>
              <a:rPr lang="en-GB" dirty="0"/>
              <a:t>– </a:t>
            </a:r>
            <a:r>
              <a:rPr lang="en-GB" dirty="0" err="1"/>
              <a:t>presente</a:t>
            </a:r>
            <a:r>
              <a:rPr lang="en-GB" dirty="0"/>
              <a:t> </a:t>
            </a:r>
            <a:r>
              <a:rPr lang="en-GB" dirty="0" err="1"/>
              <a:t>el</a:t>
            </a:r>
            <a:r>
              <a:rPr lang="en-GB" dirty="0"/>
              <a:t> video para </a:t>
            </a:r>
            <a:r>
              <a:rPr lang="en-GB" dirty="0" err="1"/>
              <a:t>reforzar</a:t>
            </a:r>
            <a:r>
              <a:rPr lang="en-GB" dirty="0"/>
              <a:t> </a:t>
            </a:r>
            <a:r>
              <a:rPr lang="en-GB" dirty="0" err="1"/>
              <a:t>el</a:t>
            </a:r>
            <a:r>
              <a:rPr lang="en-GB" dirty="0"/>
              <a:t> </a:t>
            </a:r>
            <a:r>
              <a:rPr lang="en-GB" dirty="0" err="1"/>
              <a:t>concepto</a:t>
            </a:r>
            <a:r>
              <a:rPr lang="en-GB" dirty="0"/>
              <a:t> de la </a:t>
            </a:r>
            <a:r>
              <a:rPr lang="en-GB" dirty="0" err="1"/>
              <a:t>importancia</a:t>
            </a:r>
            <a:r>
              <a:rPr lang="en-GB" dirty="0"/>
              <a:t> de la </a:t>
            </a:r>
            <a:r>
              <a:rPr lang="en-GB" dirty="0" err="1"/>
              <a:t>participación</a:t>
            </a:r>
            <a:r>
              <a:rPr lang="en-GB" dirty="0"/>
              <a:t> de las OPDs </a:t>
            </a:r>
            <a:r>
              <a:rPr lang="en-GB" dirty="0" err="1"/>
              <a:t>en</a:t>
            </a:r>
            <a:r>
              <a:rPr lang="en-GB" dirty="0"/>
              <a:t> la </a:t>
            </a:r>
            <a:r>
              <a:rPr lang="en-GB" dirty="0" err="1"/>
              <a:t>Acción</a:t>
            </a:r>
            <a:r>
              <a:rPr lang="en-GB" dirty="0"/>
              <a:t> </a:t>
            </a:r>
            <a:r>
              <a:rPr lang="en-GB" dirty="0" err="1"/>
              <a:t>Humanitaria</a:t>
            </a:r>
            <a:r>
              <a:rPr lang="en-GB" dirty="0"/>
              <a:t>. </a:t>
            </a:r>
            <a:r>
              <a:rPr lang="en-GB" sz="1200" dirty="0">
                <a:effectLst/>
                <a:latin typeface="Calibri" panose="020F0502020204030204" pitchFamily="34" charset="0"/>
                <a:ea typeface="Calibri" panose="020F0502020204030204" pitchFamily="34" charset="0"/>
              </a:rPr>
              <a:t>Este video </a:t>
            </a:r>
            <a:r>
              <a:rPr lang="en-GB" sz="1200" dirty="0" err="1">
                <a:effectLst/>
                <a:latin typeface="Calibri" panose="020F0502020204030204" pitchFamily="34" charset="0"/>
                <a:ea typeface="Calibri" panose="020F0502020204030204" pitchFamily="34" charset="0"/>
              </a:rPr>
              <a:t>tiene</a:t>
            </a:r>
            <a:r>
              <a:rPr lang="en-GB" sz="1200" dirty="0">
                <a:effectLst/>
                <a:latin typeface="Calibri" panose="020F0502020204030204" pitchFamily="34" charset="0"/>
                <a:ea typeface="Calibri" panose="020F0502020204030204" pitchFamily="34" charset="0"/>
              </a:rPr>
              <a:t> audio-</a:t>
            </a:r>
            <a:r>
              <a:rPr lang="en-GB" sz="1200" dirty="0" err="1">
                <a:effectLst/>
                <a:latin typeface="Calibri" panose="020F0502020204030204" pitchFamily="34" charset="0"/>
                <a:ea typeface="Calibri" panose="020F0502020204030204" pitchFamily="34" charset="0"/>
              </a:rPr>
              <a:t>descripción</a:t>
            </a:r>
            <a:r>
              <a:rPr lang="en-GB" sz="1200" dirty="0">
                <a:effectLst/>
                <a:latin typeface="Calibri" panose="020F0502020204030204" pitchFamily="34" charset="0"/>
                <a:ea typeface="Calibri" panose="020F0502020204030204" pitchFamily="34" charset="0"/>
              </a:rPr>
              <a:t> y </a:t>
            </a:r>
            <a:r>
              <a:rPr lang="en-GB" sz="1200" dirty="0" err="1">
                <a:effectLst/>
                <a:latin typeface="Calibri" panose="020F0502020204030204" pitchFamily="34" charset="0"/>
                <a:ea typeface="Calibri" panose="020F0502020204030204" pitchFamily="34" charset="0"/>
              </a:rPr>
              <a:t>subtítulos</a:t>
            </a:r>
            <a:r>
              <a:rPr lang="en-GB" sz="1200" dirty="0">
                <a:effectLst/>
                <a:latin typeface="Calibri" panose="020F0502020204030204" pitchFamily="34" charset="0"/>
                <a:ea typeface="Calibri" panose="020F0502020204030204" pitchFamily="34" charset="0"/>
              </a:rPr>
              <a:t> </a:t>
            </a:r>
            <a:r>
              <a:rPr lang="en-GB" sz="1200" dirty="0" err="1">
                <a:effectLst/>
                <a:latin typeface="Calibri" panose="020F0502020204030204" pitchFamily="34" charset="0"/>
                <a:ea typeface="Calibri" panose="020F0502020204030204" pitchFamily="34" charset="0"/>
              </a:rPr>
              <a:t>en</a:t>
            </a:r>
            <a:r>
              <a:rPr lang="en-GB" sz="1200" dirty="0">
                <a:effectLst/>
                <a:latin typeface="Calibri" panose="020F0502020204030204" pitchFamily="34" charset="0"/>
                <a:ea typeface="Calibri" panose="020F0502020204030204" pitchFamily="34" charset="0"/>
              </a:rPr>
              <a:t> </a:t>
            </a:r>
            <a:r>
              <a:rPr lang="en-GB" sz="1200" dirty="0" err="1">
                <a:effectLst/>
                <a:latin typeface="Calibri" panose="020F0502020204030204" pitchFamily="34" charset="0"/>
                <a:ea typeface="Calibri" panose="020F0502020204030204" pitchFamily="34" charset="0"/>
              </a:rPr>
              <a:t>todos</a:t>
            </a:r>
            <a:r>
              <a:rPr lang="en-GB" sz="1200" dirty="0">
                <a:effectLst/>
                <a:latin typeface="Calibri" panose="020F0502020204030204" pitchFamily="34" charset="0"/>
                <a:ea typeface="Calibri" panose="020F0502020204030204" pitchFamily="34" charset="0"/>
              </a:rPr>
              <a:t> </a:t>
            </a:r>
            <a:r>
              <a:rPr lang="en-GB" sz="1200" dirty="0" err="1">
                <a:effectLst/>
                <a:latin typeface="Calibri" panose="020F0502020204030204" pitchFamily="34" charset="0"/>
                <a:ea typeface="Calibri" panose="020F0502020204030204" pitchFamily="34" charset="0"/>
              </a:rPr>
              <a:t>los</a:t>
            </a:r>
            <a:r>
              <a:rPr lang="en-GB" sz="1200" dirty="0">
                <a:effectLst/>
                <a:latin typeface="Calibri" panose="020F0502020204030204" pitchFamily="34" charset="0"/>
                <a:ea typeface="Calibri" panose="020F0502020204030204" pitchFamily="34" charset="0"/>
              </a:rPr>
              <a:t> </a:t>
            </a:r>
            <a:r>
              <a:rPr lang="en-GB" sz="1200" dirty="0" err="1">
                <a:effectLst/>
                <a:latin typeface="Calibri" panose="020F0502020204030204" pitchFamily="34" charset="0"/>
                <a:ea typeface="Calibri" panose="020F0502020204030204" pitchFamily="34" charset="0"/>
              </a:rPr>
              <a:t>idiomas</a:t>
            </a:r>
            <a:r>
              <a:rPr lang="en-GB" sz="1200" dirty="0">
                <a:effectLst/>
                <a:latin typeface="Calibri" panose="020F0502020204030204" pitchFamily="34" charset="0"/>
                <a:ea typeface="Calibri" panose="020F0502020204030204" pitchFamily="34" charset="0"/>
              </a:rPr>
              <a:t>. </a:t>
            </a:r>
            <a:r>
              <a:rPr lang="en-GB" sz="1200" dirty="0" err="1">
                <a:effectLst/>
                <a:latin typeface="Calibri" panose="020F0502020204030204" pitchFamily="34" charset="0"/>
                <a:ea typeface="Calibri" panose="020F0502020204030204" pitchFamily="34" charset="0"/>
              </a:rPr>
              <a:t>Fue</a:t>
            </a:r>
            <a:r>
              <a:rPr lang="en-GB" sz="1200" dirty="0">
                <a:effectLst/>
                <a:latin typeface="Calibri" panose="020F0502020204030204" pitchFamily="34" charset="0"/>
                <a:ea typeface="Calibri" panose="020F0502020204030204" pitchFamily="34" charset="0"/>
              </a:rPr>
              <a:t> </a:t>
            </a:r>
            <a:r>
              <a:rPr lang="en-GB" sz="1200" dirty="0" err="1">
                <a:effectLst/>
                <a:latin typeface="Calibri" panose="020F0502020204030204" pitchFamily="34" charset="0"/>
                <a:ea typeface="Calibri" panose="020F0502020204030204" pitchFamily="34" charset="0"/>
              </a:rPr>
              <a:t>realizado</a:t>
            </a:r>
            <a:r>
              <a:rPr lang="en-GB" sz="1200" dirty="0">
                <a:effectLst/>
                <a:latin typeface="Calibri" panose="020F0502020204030204" pitchFamily="34" charset="0"/>
                <a:ea typeface="Calibri" panose="020F0502020204030204" pitchFamily="34" charset="0"/>
              </a:rPr>
              <a:t> </a:t>
            </a:r>
            <a:r>
              <a:rPr lang="en-GB" sz="1200" dirty="0" err="1">
                <a:effectLst/>
                <a:latin typeface="Calibri" panose="020F0502020204030204" pitchFamily="34" charset="0"/>
                <a:ea typeface="Calibri" panose="020F0502020204030204" pitchFamily="34" charset="0"/>
              </a:rPr>
              <a:t>por</a:t>
            </a:r>
            <a:r>
              <a:rPr lang="en-GB" sz="1200" dirty="0">
                <a:effectLst/>
                <a:latin typeface="Calibri" panose="020F0502020204030204" pitchFamily="34" charset="0"/>
                <a:ea typeface="Calibri" panose="020F0502020204030204" pitchFamily="34" charset="0"/>
              </a:rPr>
              <a:t> </a:t>
            </a:r>
            <a:r>
              <a:rPr lang="en-GB" sz="1200" dirty="0" err="1">
                <a:effectLst/>
                <a:latin typeface="Calibri" panose="020F0502020204030204" pitchFamily="34" charset="0"/>
                <a:ea typeface="Calibri" panose="020F0502020204030204" pitchFamily="34" charset="0"/>
              </a:rPr>
              <a:t>el</a:t>
            </a:r>
            <a:r>
              <a:rPr lang="en-GB" sz="1200" dirty="0">
                <a:effectLst/>
                <a:latin typeface="Calibri" panose="020F0502020204030204" pitchFamily="34" charset="0"/>
                <a:ea typeface="Calibri" panose="020F0502020204030204" pitchFamily="34" charset="0"/>
              </a:rPr>
              <a:t> </a:t>
            </a:r>
            <a:r>
              <a:rPr lang="en-GB" sz="1200" dirty="0" err="1">
                <a:effectLst/>
                <a:latin typeface="Calibri" panose="020F0502020204030204" pitchFamily="34" charset="0"/>
                <a:ea typeface="Calibri" panose="020F0502020204030204" pitchFamily="34" charset="0"/>
              </a:rPr>
              <a:t>Foro</a:t>
            </a:r>
            <a:r>
              <a:rPr lang="en-GB" sz="1200" dirty="0">
                <a:effectLst/>
                <a:latin typeface="Calibri" panose="020F0502020204030204" pitchFamily="34" charset="0"/>
                <a:ea typeface="Calibri" panose="020F0502020204030204" pitchFamily="34" charset="0"/>
              </a:rPr>
              <a:t> </a:t>
            </a:r>
            <a:r>
              <a:rPr lang="en-GB" sz="1200" dirty="0" err="1">
                <a:effectLst/>
                <a:latin typeface="Calibri" panose="020F0502020204030204" pitchFamily="34" charset="0"/>
                <a:ea typeface="Calibri" panose="020F0502020204030204" pitchFamily="34" charset="0"/>
              </a:rPr>
              <a:t>Europeo</a:t>
            </a:r>
            <a:r>
              <a:rPr lang="en-GB" sz="1200" dirty="0">
                <a:effectLst/>
                <a:latin typeface="Calibri" panose="020F0502020204030204" pitchFamily="34" charset="0"/>
                <a:ea typeface="Calibri" panose="020F0502020204030204" pitchFamily="34" charset="0"/>
              </a:rPr>
              <a:t> de </a:t>
            </a:r>
            <a:r>
              <a:rPr lang="en-GB" sz="1200" dirty="0" err="1">
                <a:effectLst/>
                <a:latin typeface="Calibri" panose="020F0502020204030204" pitchFamily="34" charset="0"/>
                <a:ea typeface="Calibri" panose="020F0502020204030204" pitchFamily="34" charset="0"/>
              </a:rPr>
              <a:t>Discapacidad</a:t>
            </a:r>
            <a:r>
              <a:rPr lang="en-GB" sz="1200" dirty="0">
                <a:effectLst/>
                <a:latin typeface="Calibri" panose="020F0502020204030204" pitchFamily="34"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BB709338-A3A3-4F6B-84E5-CB91CF26B0E5}" type="slidenum">
              <a:rPr lang="en-GB" smtClean="0"/>
              <a:t>37</a:t>
            </a:fld>
            <a:endParaRPr lang="en-GB"/>
          </a:p>
        </p:txBody>
      </p:sp>
    </p:spTree>
    <p:extLst>
      <p:ext uri="{BB962C8B-B14F-4D97-AF65-F5344CB8AC3E}">
        <p14:creationId xmlns:p14="http://schemas.microsoft.com/office/powerpoint/2010/main" val="24091257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s-MX" sz="1200" b="1" i="0" kern="1200" dirty="0">
                <a:solidFill>
                  <a:schemeClr val="tx1"/>
                </a:solidFill>
                <a:effectLst/>
                <a:latin typeface="+mn-lt"/>
                <a:ea typeface="+mn-ea"/>
                <a:cs typeface="+mn-cs"/>
              </a:rPr>
              <a:t>Notas:</a:t>
            </a:r>
            <a:r>
              <a:rPr lang="es-MX" sz="1200" b="0" i="0" kern="1200" dirty="0">
                <a:solidFill>
                  <a:schemeClr val="tx1"/>
                </a:solidFill>
                <a:effectLst/>
                <a:latin typeface="+mn-lt"/>
                <a:ea typeface="+mn-ea"/>
                <a:cs typeface="+mn-cs"/>
              </a:rPr>
              <a:t> El </a:t>
            </a:r>
            <a:r>
              <a:rPr lang="es-MX" sz="1200" b="1" i="0" kern="1200" dirty="0">
                <a:solidFill>
                  <a:schemeClr val="tx1"/>
                </a:solidFill>
                <a:effectLst/>
                <a:latin typeface="+mn-lt"/>
                <a:ea typeface="+mn-ea"/>
                <a:cs typeface="+mn-cs"/>
              </a:rPr>
              <a:t>Equipo humanitario de país </a:t>
            </a:r>
            <a:r>
              <a:rPr lang="es-MX" sz="1200" b="0" i="0" kern="1200" dirty="0">
                <a:solidFill>
                  <a:schemeClr val="tx1"/>
                </a:solidFill>
                <a:effectLst/>
                <a:latin typeface="+mn-lt"/>
                <a:ea typeface="+mn-ea"/>
                <a:cs typeface="+mn-cs"/>
              </a:rPr>
              <a:t>(EHP) es un foro de supervisión y toma de decisiones estratégicas y operativas establecido y dirigido por el CH. La composición incluye representantes de la ONU, la OIM (ORGANIZACIÓN INTERNACIONAL PARA LAS MIGRACIONES), ONG internacionales, el Movimiento de la Cruz Roja y de la Media Luna Roja. Las agencias que también son líderes de grupos temáticos designados deben representar a los grupos temáticos, así como a sus respectivas organizaciones. El EHP es responsable de coordinar temas estratégicos comunes relacionados con la acción humanitaria.</a:t>
            </a:r>
          </a:p>
          <a:p>
            <a:endParaRPr lang="es-MX" sz="1200" b="0" i="0" kern="1200" dirty="0">
              <a:solidFill>
                <a:schemeClr val="tx1"/>
              </a:solidFill>
              <a:effectLst/>
              <a:latin typeface="+mn-lt"/>
              <a:ea typeface="+mn-ea"/>
              <a:cs typeface="+mn-cs"/>
            </a:endParaRPr>
          </a:p>
          <a:p>
            <a:r>
              <a:rPr lang="es-MX" sz="1200" b="0" i="0" kern="1200" dirty="0">
                <a:solidFill>
                  <a:schemeClr val="tx1"/>
                </a:solidFill>
                <a:effectLst/>
                <a:latin typeface="+mn-lt"/>
                <a:ea typeface="+mn-ea"/>
                <a:cs typeface="+mn-cs"/>
              </a:rPr>
              <a:t>El </a:t>
            </a:r>
            <a:r>
              <a:rPr lang="es-MX" sz="1200" b="1" i="0" kern="1200" dirty="0">
                <a:solidFill>
                  <a:schemeClr val="tx1"/>
                </a:solidFill>
                <a:effectLst/>
                <a:latin typeface="+mn-lt"/>
                <a:ea typeface="+mn-ea"/>
                <a:cs typeface="+mn-cs"/>
              </a:rPr>
              <a:t>Coordinador Humanitario </a:t>
            </a:r>
            <a:r>
              <a:rPr lang="es-MX" sz="1200" b="0" i="0" kern="1200" dirty="0">
                <a:solidFill>
                  <a:schemeClr val="tx1"/>
                </a:solidFill>
                <a:effectLst/>
                <a:latin typeface="+mn-lt"/>
                <a:ea typeface="+mn-ea"/>
                <a:cs typeface="+mn-cs"/>
              </a:rPr>
              <a:t>(CH) es responsable de evaluar si se justifica o no una respuesta internacional a la crisis y de garantizar que la respuesta humanitaria, si es necesaria, esté bien organizada. El CH es responsable ante el Coordinador del Socorro de Emergencia. Los CH dirigen al EHP a la hora de decidir las soluciones de coordinación más apropiadas para su país, teniendo en cuenta la situación local. Se debe llegar a un acuerdo sobre qué grupos temáticos se establecerán y qué organizaciones los liderarán.</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Fuente: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Humanitarian Response Info, Who does what? - https://</a:t>
            </a:r>
            <a:r>
              <a:rPr lang="en-US" sz="1200" b="0" i="0" kern="1200" dirty="0" err="1">
                <a:solidFill>
                  <a:schemeClr val="tx1"/>
                </a:solidFill>
                <a:effectLst/>
                <a:latin typeface="+mn-lt"/>
                <a:ea typeface="+mn-ea"/>
                <a:cs typeface="+mn-cs"/>
              </a:rPr>
              <a:t>www.humanitarianresponse.info</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/coordination/clusters/who-does-what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7A55F-4C5B-E248-9EC8-471E991E4A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40315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709338-A3A3-4F6B-84E5-CB91CF26B0E5}" type="slidenum">
              <a:rPr lang="en-GB" smtClean="0"/>
              <a:t>39</a:t>
            </a:fld>
            <a:endParaRPr lang="en-GB"/>
          </a:p>
        </p:txBody>
      </p:sp>
    </p:spTree>
    <p:extLst>
      <p:ext uri="{BB962C8B-B14F-4D97-AF65-F5344CB8AC3E}">
        <p14:creationId xmlns:p14="http://schemas.microsoft.com/office/powerpoint/2010/main" val="597995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dirty="0" err="1"/>
              <a:t>Notas</a:t>
            </a:r>
            <a:r>
              <a:rPr lang="en-GB" sz="1800" b="1" dirty="0"/>
              <a:t>: </a:t>
            </a:r>
            <a:r>
              <a:rPr lang="en-US" sz="1800" b="0" i="0" u="none" strike="noStrike" baseline="0" dirty="0" err="1">
                <a:latin typeface="Helvetica 55 Roman"/>
              </a:rPr>
              <a:t>Pantalla</a:t>
            </a:r>
            <a:r>
              <a:rPr lang="en-US" sz="1800" b="0" i="0" u="none" strike="noStrike" baseline="0" dirty="0">
                <a:latin typeface="Helvetica 55 Roman"/>
              </a:rPr>
              <a:t> para </a:t>
            </a:r>
            <a:r>
              <a:rPr lang="en-US" sz="1800" b="0" i="0" u="none" strike="noStrike" baseline="0" dirty="0" err="1">
                <a:latin typeface="Helvetica 55 Roman"/>
              </a:rPr>
              <a:t>facilitadores</a:t>
            </a:r>
            <a:r>
              <a:rPr lang="en-US" sz="1800" b="0" i="0" u="none" strike="noStrike" baseline="0" dirty="0">
                <a:latin typeface="Helvetica 55 Roman"/>
              </a:rPr>
              <a:t> o para usar </a:t>
            </a:r>
            <a:r>
              <a:rPr lang="en-US" sz="1800" b="0" i="0" u="none" strike="noStrike" baseline="0" dirty="0" err="1">
                <a:latin typeface="Helvetica 55 Roman"/>
              </a:rPr>
              <a:t>en</a:t>
            </a:r>
            <a:r>
              <a:rPr lang="en-US" sz="1800" b="0" i="0" u="none" strike="noStrike" baseline="0" dirty="0">
                <a:latin typeface="Helvetica 55 Roman"/>
              </a:rPr>
              <a:t> </a:t>
            </a:r>
            <a:r>
              <a:rPr lang="en-US" sz="1800" b="0" i="0" u="none" strike="noStrike" baseline="0" dirty="0" err="1">
                <a:latin typeface="Helvetica 55 Roman"/>
              </a:rPr>
              <a:t>una</a:t>
            </a:r>
            <a:r>
              <a:rPr lang="en-US" sz="1800" b="0" i="0" u="none" strike="noStrike" baseline="0" dirty="0">
                <a:latin typeface="Helvetica 55 Roman"/>
              </a:rPr>
              <a:t> </a:t>
            </a:r>
            <a:r>
              <a:rPr lang="en-US" sz="1800" b="0" i="0" u="none" strike="noStrike" baseline="0" dirty="0" err="1">
                <a:latin typeface="Helvetica 55 Roman"/>
              </a:rPr>
              <a:t>conversación</a:t>
            </a:r>
            <a:r>
              <a:rPr lang="en-US" sz="1800" b="0" i="0" u="none" strike="noStrike" baseline="0" dirty="0">
                <a:latin typeface="Helvetica 55 Roman"/>
              </a:rPr>
              <a:t> previa a la </a:t>
            </a:r>
            <a:r>
              <a:rPr lang="en-US" sz="1800" b="0" i="0" u="none" strike="noStrike" baseline="0" dirty="0" err="1">
                <a:latin typeface="Helvetica 55 Roman"/>
              </a:rPr>
              <a:t>presentación</a:t>
            </a:r>
            <a:r>
              <a:rPr lang="en-US" sz="1800" b="0" i="0" u="none" strike="noStrike" baseline="0" dirty="0">
                <a:latin typeface="Helvetica 55 Roman"/>
              </a:rPr>
              <a:t> de </a:t>
            </a:r>
            <a:r>
              <a:rPr lang="en-US" sz="1800" b="0" i="0" u="none" strike="noStrike" baseline="0" dirty="0" err="1">
                <a:latin typeface="Helvetica 55 Roman"/>
              </a:rPr>
              <a:t>los</a:t>
            </a:r>
            <a:r>
              <a:rPr lang="en-US" sz="1800" b="0" i="0" u="none" strike="noStrike" baseline="0" dirty="0">
                <a:latin typeface="Helvetica 55 Roman"/>
              </a:rPr>
              <a:t> </a:t>
            </a:r>
            <a:r>
              <a:rPr lang="en-US" sz="1800" b="0" i="0" u="none" strike="noStrike" baseline="0" dirty="0" err="1">
                <a:latin typeface="Helvetica 55 Roman"/>
              </a:rPr>
              <a:t>Grupos</a:t>
            </a:r>
            <a:r>
              <a:rPr lang="en-US" sz="1800" b="0" i="0" u="none" strike="noStrike" baseline="0" dirty="0">
                <a:latin typeface="Helvetica 55 Roman"/>
              </a:rPr>
              <a:t> </a:t>
            </a:r>
            <a:r>
              <a:rPr lang="en-US" sz="1800" b="0" i="0" u="none" strike="noStrike" baseline="0" dirty="0" err="1">
                <a:latin typeface="Helvetica 55 Roman"/>
              </a:rPr>
              <a:t>Temáticos</a:t>
            </a:r>
            <a:r>
              <a:rPr lang="en-US" sz="1800" b="0" i="0" u="none" strike="noStrike" baseline="0" dirty="0">
                <a:latin typeface="Helvetica 55 Roman"/>
              </a:rPr>
              <a:t> y </a:t>
            </a:r>
            <a:r>
              <a:rPr lang="en-US" sz="1800" b="0" i="0" u="none" strike="noStrike" baseline="0" dirty="0" err="1">
                <a:latin typeface="Helvetica 55 Roman"/>
              </a:rPr>
              <a:t>el</a:t>
            </a:r>
            <a:r>
              <a:rPr lang="en-US" sz="1800" b="0" i="0" u="none" strike="noStrike" baseline="0" dirty="0">
                <a:latin typeface="Helvetica 55 Roman"/>
              </a:rPr>
              <a:t> MCR</a:t>
            </a:r>
          </a:p>
        </p:txBody>
      </p:sp>
      <p:sp>
        <p:nvSpPr>
          <p:cNvPr id="4" name="Slide Number Placeholder 3"/>
          <p:cNvSpPr>
            <a:spLocks noGrp="1"/>
          </p:cNvSpPr>
          <p:nvPr>
            <p:ph type="sldNum" sz="quarter" idx="5"/>
          </p:nvPr>
        </p:nvSpPr>
        <p:spPr/>
        <p:txBody>
          <a:bodyPr/>
          <a:lstStyle/>
          <a:p>
            <a:fld id="{BB709338-A3A3-4F6B-84E5-CB91CF26B0E5}" type="slidenum">
              <a:rPr lang="en-GB" smtClean="0"/>
              <a:t>40</a:t>
            </a:fld>
            <a:endParaRPr lang="en-GB"/>
          </a:p>
        </p:txBody>
      </p:sp>
    </p:spTree>
    <p:extLst>
      <p:ext uri="{BB962C8B-B14F-4D97-AF65-F5344CB8AC3E}">
        <p14:creationId xmlns:p14="http://schemas.microsoft.com/office/powerpoint/2010/main" val="13448764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228600" indent="-228600">
              <a:buFont typeface="+mj-lt"/>
              <a:buAutoNum type="arabicPeriod"/>
            </a:pPr>
            <a:endParaRPr lang="en-US" dirty="0"/>
          </a:p>
          <a:p>
            <a:pPr marL="228600" indent="-228600">
              <a:buFont typeface="+mj-lt"/>
              <a:buAutoNum type="arabicPeriod"/>
            </a:pPr>
            <a:r>
              <a:rPr lang="es-MX" dirty="0"/>
              <a:t>Como actor local/nacional, tiene derecho a participar en las estructuras de coordinación humanitaria e influir en las decisiones del mecanismo de coordinación. Para hacerlo, debe tener acceso equitativo a la información y al análisis sobre la cobertura, los resultados, etc., y la oportunidad y </a:t>
            </a:r>
            <a:r>
              <a:rPr lang="es-MX" dirty="0">
                <a:solidFill>
                  <a:srgbClr val="0070C0"/>
                </a:solidFill>
              </a:rPr>
              <a:t>las habilidades </a:t>
            </a:r>
            <a:r>
              <a:rPr lang="es-MX" dirty="0"/>
              <a:t>para transmitir de manera efectiva y creíble sus pensamientos e ideas. Como actuar: por ejemplo, comuníquese con la Oficina de las Naciones Unidas para la Coordinación de Asuntos Humanitarios (OCHA) en su contexto para conectarse con el Coordinador del grupo específico y unirse a la lista de correo.</a:t>
            </a:r>
          </a:p>
          <a:p>
            <a:pPr marL="228600" indent="-228600">
              <a:buFont typeface="+mj-lt"/>
              <a:buAutoNum type="arabicPeriod"/>
            </a:pPr>
            <a:r>
              <a:rPr lang="es-MX" dirty="0"/>
              <a:t>Como actor local/nacional, tiene derecho a acceder a oportunidades de liderazgo y </a:t>
            </a:r>
            <a:r>
              <a:rPr lang="es-MX" dirty="0" err="1"/>
              <a:t>co-liderazgo</a:t>
            </a:r>
            <a:r>
              <a:rPr lang="es-MX" dirty="0"/>
              <a:t> a nivel nacional y subnacional. El liderazgo humanitario debe ser inclusivo, representativo, con equilibrio de género, responsable y dar apoyo a toda la comunidad humanitaria. Los actores locales/nacionales deben tener oportunidades equitativas en relación a los actores internacionales y a sus propios pares (es decir, deben incluir los grupos subrepresentados como organizaciones dirigidas por mujeres, jóvenes o minorías) para asumir roles de liderazgo y </a:t>
            </a:r>
            <a:r>
              <a:rPr lang="es-MX" dirty="0" err="1"/>
              <a:t>co-liderazgo</a:t>
            </a:r>
            <a:r>
              <a:rPr lang="es-MX" dirty="0"/>
              <a:t> como parte de grupos de asesoramiento estratégico y mecanismos de coordinación. Cómo actuar: por ejemplo, haga saber a la conducción de la coordinación que está interesado en asumir un rol de liderazgo o </a:t>
            </a:r>
            <a:r>
              <a:rPr lang="es-MX" dirty="0" err="1"/>
              <a:t>co-liderazgo</a:t>
            </a:r>
            <a:r>
              <a:rPr lang="es-MX" dirty="0"/>
              <a:t> para contribuir con su conocimiento y experiencia del contexto, y pregunte cómo pueden ayudarlo para lograrlo. También puede solicitar que la </a:t>
            </a:r>
            <a:r>
              <a:rPr lang="es-MX" dirty="0" err="1"/>
              <a:t>conducció</a:t>
            </a:r>
            <a:r>
              <a:rPr lang="es-MX" dirty="0"/>
              <a:t> de la coordinación defienda su acceso a financiamiento directo para cubrir el costo de asumir roles de liderazgo en la coordinación.</a:t>
            </a:r>
          </a:p>
          <a:p>
            <a:pPr marL="228600" indent="-228600">
              <a:buFont typeface="+mj-lt"/>
              <a:buAutoNum type="arabicPeriod"/>
            </a:pPr>
            <a:r>
              <a:rPr lang="es-MX" dirty="0"/>
              <a:t>Como actor local/nacional, tiene derecho a acceder a reuniones de coordinación (y a materiales) en un idioma que le permita participar plenamente, en lugares (ya sean presenciales o virtuales) que sean accesibles y aceptables para usted. Según el contexto, las reuniones pueden celebrarse en los idiomas locales que sean pertinentes y apropiados, o se puede contar con interpretación simultánea. También deben proporcionar transporte y apoyo logístico, cuando sea necesario, y se deben tener en cuenta las condiciones de seguridad u otras circunstancias locales que puedan afectar sus posibilidades de asistir. Cuando las reuniones se llevan a cabo de forma remota, debe recibir apoyo para contar con acceso en línea. Puede acceder a la información y a las actas de las reuniones de su país y su grupo temático en, p. www.humanitarianresponse.info, seleccionando su país en 'Operaciones' y luego seleccionando el sector en el lado izquierdo, o contactando al coordinador del grupo. Cómo actuar: por ejemplo, solicite al Coordinador que la información se presente en un idioma relevante para usted, o que haya interpretación simultánea disponible para permitirle participar plenamente. También puede solicitar al Coordinador que las reuniones se realicen en lugares y horarios que le permitan asistir.</a:t>
            </a:r>
          </a:p>
          <a:p>
            <a:pPr marL="228600" indent="-228600">
              <a:buFont typeface="+mj-lt"/>
              <a:buAutoNum type="arabicPeriod"/>
            </a:pPr>
            <a:r>
              <a:rPr lang="es-MX" dirty="0"/>
              <a:t>Como actor local/nacional, al igual que otros actores humanitarios, tiene derecho a la visibilidad y el reconocimiento de sus aportes a la respuesta humanitaria. Esto incluye, entre otras cosas, que se tenga conciencia de sus contribuciones a la respuesta humanitaria (incluidos sus desafíos, oportunidades y puntos de vista), la movilización de fondos y recibir reconocimiento por su trabajo. Al igual que con otros actores humanitarios, los actores locales/nacionales también deben considerar la seguridad de su personal y el acceso a sus programas, cuando buscan visibilidad y reconocimiento. Cómo actuar: por ejemplo, solicite que los miembros del grupo de coordinación que creen oportunidades para que usted interactúe directamente con los donantes del país para aumentar su visibilidad. Además, solicite que se haga referencia explícita al papel de su organización local/nacional en las comunicaciones y los informes públicos.</a:t>
            </a:r>
            <a:endParaRPr lang="en-US" dirty="0"/>
          </a:p>
          <a:p>
            <a:endParaRPr lang="en-US" dirty="0"/>
          </a:p>
          <a:p>
            <a:endParaRPr lang="en-US" dirty="0"/>
          </a:p>
          <a:p>
            <a:r>
              <a:rPr lang="en-US" dirty="0"/>
              <a:t>Source: https://resource-centre-uploads.s3.amazonaws.com/uploads/Localization-humanitarian-action-toolkit-Pilot-</a:t>
            </a:r>
            <a:r>
              <a:rPr lang="en-US" dirty="0" err="1"/>
              <a:t>version.pdf</a:t>
            </a:r>
            <a:r>
              <a:rPr lang="en-US" dirty="0"/>
              <a:t> </a:t>
            </a:r>
          </a:p>
        </p:txBody>
      </p:sp>
      <p:sp>
        <p:nvSpPr>
          <p:cNvPr id="4" name="Slide Number Placeholder 3"/>
          <p:cNvSpPr>
            <a:spLocks noGrp="1"/>
          </p:cNvSpPr>
          <p:nvPr>
            <p:ph type="sldNum" sz="quarter" idx="5"/>
          </p:nvPr>
        </p:nvSpPr>
        <p:spPr/>
        <p:txBody>
          <a:bodyPr/>
          <a:lstStyle/>
          <a:p>
            <a:fld id="{BB709338-A3A3-4F6B-84E5-CB91CF26B0E5}" type="slidenum">
              <a:rPr lang="en-GB" smtClean="0"/>
              <a:t>41</a:t>
            </a:fld>
            <a:endParaRPr lang="en-GB"/>
          </a:p>
        </p:txBody>
      </p:sp>
    </p:spTree>
    <p:extLst>
      <p:ext uri="{BB962C8B-B14F-4D97-AF65-F5344CB8AC3E}">
        <p14:creationId xmlns:p14="http://schemas.microsoft.com/office/powerpoint/2010/main" val="3757997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a:t>Notas: Pantalla de ejemplo que se puede adapta</a:t>
            </a:r>
            <a:r>
              <a:rPr lang="es-MX" dirty="0"/>
              <a:t>r. Se puede mostrar una pantalla al final de una discusión, o mostrar esta pantalla y preguntar si las personas tienen alguna sugerencia para agregar.</a:t>
            </a:r>
          </a:p>
          <a:p>
            <a:r>
              <a:rPr lang="es-MX" b="1" dirty="0"/>
              <a:t>El objetivo es garantizar que haya una conversación acerca de cómo crear un espacio seguro para que todos se sientan incluidos, participen y se sientan cómodos para hacer preguntas y comunicarse</a:t>
            </a:r>
            <a:r>
              <a:rPr lang="es-MX" dirty="0"/>
              <a:t>.</a:t>
            </a:r>
          </a:p>
          <a:p>
            <a:r>
              <a:rPr lang="es-MX" dirty="0"/>
              <a:t>Esto se puede facilitar de varias maneras, se puede pedir a los participantes que compartan lo que necesitan para sentirse incluidos y luego usar esta pantalla para recapitular, o simplemente discutir y registrar y luego editar esto como una pantalla de actualización para incluir entre los materiales que se comparten después de la sesión.</a:t>
            </a:r>
            <a:endParaRPr lang="en-US" dirty="0"/>
          </a:p>
        </p:txBody>
      </p:sp>
      <p:sp>
        <p:nvSpPr>
          <p:cNvPr id="4" name="Slide Number Placeholder 3"/>
          <p:cNvSpPr>
            <a:spLocks noGrp="1"/>
          </p:cNvSpPr>
          <p:nvPr>
            <p:ph type="sldNum" sz="quarter" idx="5"/>
          </p:nvPr>
        </p:nvSpPr>
        <p:spPr/>
        <p:txBody>
          <a:bodyPr/>
          <a:lstStyle/>
          <a:p>
            <a:fld id="{BB709338-A3A3-4F6B-84E5-CB91CF26B0E5}" type="slidenum">
              <a:rPr lang="en-GB" smtClean="0"/>
              <a:t>5</a:t>
            </a:fld>
            <a:endParaRPr lang="en-GB"/>
          </a:p>
        </p:txBody>
      </p:sp>
    </p:spTree>
    <p:extLst>
      <p:ext uri="{BB962C8B-B14F-4D97-AF65-F5344CB8AC3E}">
        <p14:creationId xmlns:p14="http://schemas.microsoft.com/office/powerpoint/2010/main" val="21010464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startAt="5"/>
            </a:pPr>
            <a:r>
              <a:rPr lang="es-MX" dirty="0"/>
              <a:t>Como actor local o nacional, usted tiene derecho a participar en estructuras de coordinación internacional donde los actores internacionales demuestren sensibilidad hacia los riesgos potenciales que su participación puede generar. De acuerdo con la nota de orientación de la ONU sobre la protección y promoción del espacio cívico, los actores internacionales deben ocuparse de lograr la participación de los actores L/NA en los procesos del IASC, la promoción del espacio cívico y, lo que es más importante, la protección de los actores de la sociedad civil. Cómo actuar: por ejemplo, solicite que la conducción de la coordinación implemente evaluaciones de riesgo y otras medidas preventivas para mitigar la exposición a daños o el riesgo de represalias, y adopte canales de comunicación seguros. Como actor local/nacional, tiene derecho a participar en estructuras de coordinación humanitaria donde las relaciones entre las organizaciones se basen en el respeto mutuo, la confianza y los Principios de Asociación. https://www.icvanetwork.org/uploads/2021/09/Principles-of-Partnerships-Spanish-.pdf  Los coordinadores tienen la responsabilidad de promover una cultura de asociación basada en principios (es decir, igualdad, transparencia, enfoque orientado hacia los resultados, responsabilidad y complementariedad), tanto en la forma en que interactúan con los miembros de sus grupos de coordinación, como en las formas en que los miembros interactúan entre sí. Cómo actuar: por ejemplo, solicite que la conducción de la coordinación realice una revisión de la aplicación de los principios regularmente, para evaluar cómo todos los miembros experimentan el entorno que se genera en el grupo de coordinación. https://www.globalprotectioncluster.org/wp-content/uploads/3.-CP-AoR-Principles-of-Partnership-Cluster-Review.pdf  en inglés  </a:t>
            </a:r>
          </a:p>
          <a:p>
            <a:pPr marL="228600" indent="-228600">
              <a:buFont typeface="+mj-lt"/>
              <a:buAutoNum type="arabicPeriod" startAt="5"/>
            </a:pPr>
            <a:r>
              <a:rPr lang="es-MX" dirty="0"/>
              <a:t>Como actor local/nacional, tienes derecho a participar en estructuras de coordinación humanitaria libres de inequidades de género y raza. Teniendo en cuenta que los desequilibrios de poder y los sesgos inconscientes pueden influir en la configuración de las estructuras de coordinación, los miembros y aquellos que facilitan los grupos de coordinación deben tomar medidas para crear un entorno propicio para que los actores locales/nacionales participen y tomen parte en la toma de decisiones de las estructuras de coordinación y faciliten una participación más sistemática y activa. Esto incluye la formación de alianzas con organizaciones locales más pequeñas (como las organizaciones locales de mujeres), no solo como socios implementadores locales, sino también como actores humanitarios capaces de establecer sus propias agendas dentro de las estructuras generales de coordinación humanitaria. La conducción de la coordinación tiene la responsabilidad de desafiar y tomar las medidas necesarias para responder a las actitudes coloniales y racistas en las reuniones y procesos de coordinación. Cómo actuar: por ejemplo, solicitar que la conducción de la coordinación realice regularmente ejercicios de sensibilización y sensibilización sobre la inclusión de la diversidad. Además, alentar a la conducción de la coordinación para que establezca una política de tolerancia cero para la discriminación por motivos de raza, género u otro factor de diversidad.</a:t>
            </a:r>
          </a:p>
          <a:p>
            <a:pPr marL="228600" indent="-228600">
              <a:buFont typeface="+mj-lt"/>
              <a:buAutoNum type="arabicPeriod" startAt="5"/>
            </a:pPr>
            <a:r>
              <a:rPr lang="es-MX" dirty="0"/>
              <a:t>Como actor local/nacional, tiene derecho a acceder al fortalecimiento de su capacidad institucional y técnica para participar de manera efectiva en las estructuras de coordinación humanitaria. Dicho fortalecimiento debe ser a largo plazo, incluir las necesidades individuales y organizacionales pertinentes y las formas de aprendizaje localmente apropiadas. Cómo actuar: por ejemplo, considere cuáles podrían ser las áreas prioritarias para el fortalecimiento de la capacidad tanto técnica como institucional de su organización, y acérquese a otros miembros del grupo de coordinación para desarrollar acuerdos de asociación que incluyan compromisos con este fin.</a:t>
            </a:r>
          </a:p>
          <a:p>
            <a:pPr marL="228600" indent="-228600">
              <a:buFont typeface="+mj-lt"/>
              <a:buAutoNum type="arabicPeriod" startAt="5"/>
            </a:pPr>
            <a:r>
              <a:rPr lang="es-MX" dirty="0"/>
              <a:t>Como actor local/nacional, tiene derecho a participar en la coordinación humanitaria con actores internacionales que estén dispuestos a abordar sus propias carencias de formación. Las oportunidades de fortalecimiento de la capacidad deben ser recíprocas e incluir el aprendizaje conjunto, el aprendizaje bidireccional y los intercambios de capacidad en ambas direcciones, para fomentar una respuesta humanitaria apropiada a nivel local y de calidad, que también respalde la resiliencia a largo plazo. Cómo actuar: sugiera que los miembros del grupo de coordinación participen en evaluaciones de capacidad recíprocas para comprender dónde los actores locales/nacionales e internacionales pueden aprender unos de otros, y solicite el compromiso de los actores internacionales para invertir en abordar las brechas identificadas.</a:t>
            </a:r>
          </a:p>
          <a:p>
            <a:pPr marL="0" indent="0">
              <a:buFont typeface="+mj-lt"/>
              <a:buNone/>
            </a:pPr>
            <a:r>
              <a:rPr lang="es-MX" dirty="0"/>
              <a:t>Fuente: https://resource-centre-uploads.s3.amazonaws.com/uploads/Localization-humanitarian-action-toolkit-Pilot-version.pdf  https://resourcecentre.savethechildren.net/document/inter-agency-toolkit-on-localisation-in-humanitarian-coordination/  en inglés</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BB709338-A3A3-4F6B-84E5-CB91CF26B0E5}" type="slidenum">
              <a:rPr lang="en-GB" smtClean="0"/>
              <a:t>42</a:t>
            </a:fld>
            <a:endParaRPr lang="en-GB"/>
          </a:p>
        </p:txBody>
      </p:sp>
    </p:spTree>
    <p:extLst>
      <p:ext uri="{BB962C8B-B14F-4D97-AF65-F5344CB8AC3E}">
        <p14:creationId xmlns:p14="http://schemas.microsoft.com/office/powerpoint/2010/main" val="31450963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s-MX" noProof="0" dirty="0"/>
              <a:t>Notas: por favor, lea en voz alta la descripción de la imagen para que sea completamente accesible para todos, y asegúrese de que se expliquen las siglas como IOM, FAO. El GRD deberá proporcionar un glosario de términos clave y acrónimos a los participantes, en los idiomas locales, que debe compartirse con los participantes antes de la sesión para ayudarlos a comprender y darles más tiempo para hacer preguntas.</a:t>
            </a:r>
            <a:endParaRPr lang="en-US" noProof="0" dirty="0"/>
          </a:p>
          <a:p>
            <a:endParaRPr lang="es-MX" noProof="0" dirty="0"/>
          </a:p>
          <a:p>
            <a:r>
              <a:rPr lang="es-MX" noProof="0" dirty="0"/>
              <a:t>Imagen del sistema de Grupos Temáticos. En el centro está el Coordinador de Ayuda Humanitaria y de Emergencia. Alrededor de esto hay un círculo con 11 grupos: Coordinación y gestión de campamentos liderados por la OIM y ACNUR, Recuperación temprana liderada por el PNUD, Educación liderada por UNICEF y </a:t>
            </a:r>
            <a:r>
              <a:rPr lang="es-MX" noProof="0" dirty="0" err="1"/>
              <a:t>Save</a:t>
            </a:r>
            <a:r>
              <a:rPr lang="es-MX" noProof="0" dirty="0"/>
              <a:t> </a:t>
            </a:r>
            <a:r>
              <a:rPr lang="es-MX" noProof="0" dirty="0" err="1"/>
              <a:t>the</a:t>
            </a:r>
            <a:r>
              <a:rPr lang="es-MX" noProof="0" dirty="0"/>
              <a:t> </a:t>
            </a:r>
            <a:r>
              <a:rPr lang="es-MX" noProof="0" dirty="0" err="1"/>
              <a:t>Children</a:t>
            </a:r>
            <a:r>
              <a:rPr lang="es-MX" noProof="0" dirty="0"/>
              <a:t>. Telecomunicaciones de emergencia lideradas por PMA, Seguridad alimentaria liderada por PNA y FAO, Salud liderada por OMS, Logística liderada por PMA, Nutrición liderada por UNICEF, Protección liderada por ACNUR, Refugio liderada por FIRC y ACNUR, y Agua, Saneamiento e Higiene liderada por UNICEF. Alrededor del círculo, formando un semicírculo están Prevención, Mitigación, Preparación, Desastre, Respuesta, Recuperación y Reconstrucción. Preparación, Desastre, Respuesta y Recuperación están en rosa, como el coordinador humanitario en el centro, para mostrar que estas 4 etapas son responsabilidad del equipo de Coordinación Humanitaria de País.</a:t>
            </a:r>
          </a:p>
          <a:p>
            <a:endParaRPr lang="es-MX" noProof="0" dirty="0"/>
          </a:p>
          <a:p>
            <a:r>
              <a:rPr lang="es-MX" noProof="0" dirty="0"/>
              <a:t>El facilitador debe dejar en claro que los grupos temáticos son grupos sectoriales de organizaciones humanitarias que pueden pertenecer a las UN o no, pero coordinan sus esfuerzos para responder de manera efectiva a una crisis humanitaria.</a:t>
            </a:r>
          </a:p>
          <a:p>
            <a:r>
              <a:rPr lang="es-MX" noProof="0" dirty="0"/>
              <a:t>Los grupos temáticos están presentes a nivel global y de país</a:t>
            </a:r>
          </a:p>
          <a:p>
            <a:r>
              <a:rPr lang="es-MX" noProof="0" dirty="0"/>
              <a:t>Los grupos temáticos globales son responsables de establecer los estándares y políticas, de la creación de capacidad de respuesta y apoyo operativo</a:t>
            </a:r>
          </a:p>
          <a:p>
            <a:r>
              <a:rPr lang="es-MX" noProof="0" dirty="0"/>
              <a:t>El grupo a nivel de país es responsable de coordinar la respuesta de emergencia en el país</a:t>
            </a:r>
          </a:p>
          <a:p>
            <a:r>
              <a:rPr lang="es-MX" noProof="0" dirty="0"/>
              <a:t>Los grupos temáticos tienen como objetivo hacer que la acción humanitaria esté mejor organizada y asuma la responsabilidad ante las poblaciones afectadas por las crisis.</a:t>
            </a:r>
          </a:p>
          <a:p>
            <a:r>
              <a:rPr lang="es-MX" noProof="0" dirty="0"/>
              <a:t>La activación de los grupos temáticos depende del tipo de crisis.</a:t>
            </a:r>
          </a:p>
          <a:p>
            <a:endParaRPr lang="es-MX" noProof="0" dirty="0"/>
          </a:p>
          <a:p>
            <a:endParaRPr lang="es-MX" noProof="0" dirty="0"/>
          </a:p>
          <a:p>
            <a:endParaRPr lang="es-MX" noProof="0" dirty="0"/>
          </a:p>
          <a:p>
            <a:endParaRPr lang="en-GB" noProof="0" dirty="0"/>
          </a:p>
        </p:txBody>
      </p:sp>
      <p:sp>
        <p:nvSpPr>
          <p:cNvPr id="4" name="Espace réservé du numéro de diapositive 3"/>
          <p:cNvSpPr>
            <a:spLocks noGrp="1"/>
          </p:cNvSpPr>
          <p:nvPr>
            <p:ph type="sldNum" sz="quarter" idx="5"/>
          </p:nvPr>
        </p:nvSpPr>
        <p:spPr/>
        <p:txBody>
          <a:bodyPr/>
          <a:lstStyle/>
          <a:p>
            <a:fld id="{BC037000-CB23-424B-8CA8-F407799DC541}" type="slidenum">
              <a:rPr lang="fr-CH" smtClean="0"/>
              <a:t>43</a:t>
            </a:fld>
            <a:endParaRPr lang="fr-CH"/>
          </a:p>
        </p:txBody>
      </p:sp>
    </p:spTree>
    <p:extLst>
      <p:ext uri="{BB962C8B-B14F-4D97-AF65-F5344CB8AC3E}">
        <p14:creationId xmlns:p14="http://schemas.microsoft.com/office/powerpoint/2010/main" val="40639695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B709338-A3A3-4F6B-84E5-CB91CF26B0E5}" type="slidenum">
              <a:rPr lang="en-GB" smtClean="0"/>
              <a:t>44</a:t>
            </a:fld>
            <a:endParaRPr lang="en-GB"/>
          </a:p>
        </p:txBody>
      </p:sp>
    </p:spTree>
    <p:extLst>
      <p:ext uri="{BB962C8B-B14F-4D97-AF65-F5344CB8AC3E}">
        <p14:creationId xmlns:p14="http://schemas.microsoft.com/office/powerpoint/2010/main" val="1630293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800" b="1" dirty="0" err="1">
                <a:effectLst/>
                <a:latin typeface="Calibri" panose="020F0502020204030204" pitchFamily="34" charset="0"/>
                <a:ea typeface="Calibri" panose="020F0502020204030204" pitchFamily="34" charset="0"/>
              </a:rPr>
              <a:t>Notas</a:t>
            </a:r>
            <a:r>
              <a:rPr lang="en-GB" sz="1800" b="1" dirty="0">
                <a:effectLst/>
                <a:latin typeface="Calibri" panose="020F0502020204030204" pitchFamily="34" charset="0"/>
                <a:ea typeface="Calibri" panose="020F0502020204030204" pitchFamily="34" charset="0"/>
              </a:rPr>
              <a:t>: </a:t>
            </a:r>
            <a:r>
              <a:rPr lang="en-GB" sz="1800" b="0" dirty="0" err="1">
                <a:effectLst/>
                <a:latin typeface="Calibri" panose="020F0502020204030204" pitchFamily="34" charset="0"/>
                <a:ea typeface="Calibri" panose="020F0502020204030204" pitchFamily="34" charset="0"/>
              </a:rPr>
              <a:t>por</a:t>
            </a:r>
            <a:r>
              <a:rPr lang="en-GB" sz="1800" b="0" dirty="0">
                <a:effectLst/>
                <a:latin typeface="Calibri" panose="020F0502020204030204" pitchFamily="34" charset="0"/>
                <a:ea typeface="Calibri" panose="020F0502020204030204" pitchFamily="34" charset="0"/>
              </a:rPr>
              <a:t> </a:t>
            </a:r>
            <a:r>
              <a:rPr lang="en-GB" sz="1800" b="0" dirty="0" err="1">
                <a:effectLst/>
                <a:latin typeface="Calibri" panose="020F0502020204030204" pitchFamily="34" charset="0"/>
                <a:ea typeface="Calibri" panose="020F0502020204030204" pitchFamily="34" charset="0"/>
              </a:rPr>
              <a:t>favor</a:t>
            </a:r>
            <a:r>
              <a:rPr lang="en-GB" sz="1800" b="0" dirty="0">
                <a:effectLst/>
                <a:latin typeface="Calibri" panose="020F0502020204030204" pitchFamily="34" charset="0"/>
                <a:ea typeface="Calibri" panose="020F0502020204030204" pitchFamily="34" charset="0"/>
              </a:rPr>
              <a:t> </a:t>
            </a:r>
            <a:r>
              <a:rPr lang="en-GB" sz="1800" b="0" dirty="0" err="1">
                <a:effectLst/>
                <a:latin typeface="Calibri" panose="020F0502020204030204" pitchFamily="34" charset="0"/>
                <a:ea typeface="Calibri" panose="020F0502020204030204" pitchFamily="34" charset="0"/>
              </a:rPr>
              <a:t>agreguen</a:t>
            </a:r>
            <a:r>
              <a:rPr lang="en-GB" sz="1800" b="0" dirty="0">
                <a:effectLst/>
                <a:latin typeface="Calibri" panose="020F0502020204030204" pitchFamily="34" charset="0"/>
                <a:ea typeface="Calibri" panose="020F0502020204030204" pitchFamily="34" charset="0"/>
              </a:rPr>
              <a:t> </a:t>
            </a:r>
            <a:r>
              <a:rPr lang="en-GB" sz="1800" b="0" dirty="0" err="1">
                <a:effectLst/>
                <a:latin typeface="Calibri" panose="020F0502020204030204" pitchFamily="34" charset="0"/>
                <a:ea typeface="Calibri" panose="020F0502020204030204" pitchFamily="34" charset="0"/>
              </a:rPr>
              <a:t>fuentes</a:t>
            </a:r>
            <a:r>
              <a:rPr lang="en-GB" sz="1800" b="0" dirty="0">
                <a:effectLst/>
                <a:latin typeface="Calibri" panose="020F0502020204030204" pitchFamily="34" charset="0"/>
                <a:ea typeface="Calibri" panose="020F0502020204030204" pitchFamily="34" charset="0"/>
              </a:rPr>
              <a:t> y links </a:t>
            </a:r>
            <a:r>
              <a:rPr lang="en-GB" sz="1800" b="0" dirty="0" err="1">
                <a:effectLst/>
                <a:latin typeface="Calibri" panose="020F0502020204030204" pitchFamily="34" charset="0"/>
                <a:ea typeface="Calibri" panose="020F0502020204030204" pitchFamily="34" charset="0"/>
              </a:rPr>
              <a:t>sobre</a:t>
            </a:r>
            <a:r>
              <a:rPr lang="en-GB" sz="1800" b="0" dirty="0">
                <a:effectLst/>
                <a:latin typeface="Calibri" panose="020F0502020204030204" pitchFamily="34" charset="0"/>
                <a:ea typeface="Calibri" panose="020F0502020204030204" pitchFamily="34" charset="0"/>
              </a:rPr>
              <a:t> </a:t>
            </a:r>
            <a:r>
              <a:rPr lang="en-GB" sz="1800" b="0" dirty="0" err="1">
                <a:effectLst/>
                <a:latin typeface="Calibri" panose="020F0502020204030204" pitchFamily="34" charset="0"/>
                <a:ea typeface="Calibri" panose="020F0502020204030204" pitchFamily="34" charset="0"/>
              </a:rPr>
              <a:t>localización</a:t>
            </a:r>
            <a:r>
              <a:rPr lang="en-GB" sz="1800" b="0" dirty="0">
                <a:effectLst/>
                <a:latin typeface="Calibri" panose="020F0502020204030204" pitchFamily="34" charset="0"/>
                <a:ea typeface="Calibri" panose="020F0502020204030204" pitchFamily="34" charset="0"/>
              </a:rPr>
              <a:t>. https://resource-centre-uploads.s3.amazonaws.com/uploads/Localization-humanitarian-action-toolkit-Pilot-version.pdf </a:t>
            </a:r>
            <a:r>
              <a:rPr lang="en-GB" sz="1800" b="0" dirty="0" err="1">
                <a:effectLst/>
                <a:latin typeface="Calibri" panose="020F0502020204030204" pitchFamily="34" charset="0"/>
                <a:ea typeface="Calibri" panose="020F0502020204030204" pitchFamily="34" charset="0"/>
              </a:rPr>
              <a:t>en</a:t>
            </a:r>
            <a:r>
              <a:rPr lang="en-GB" sz="1800" b="0" dirty="0">
                <a:effectLst/>
                <a:latin typeface="Calibri" panose="020F0502020204030204" pitchFamily="34" charset="0"/>
                <a:ea typeface="Calibri" panose="020F0502020204030204" pitchFamily="34" charset="0"/>
              </a:rPr>
              <a:t> </a:t>
            </a:r>
            <a:r>
              <a:rPr lang="en-GB" sz="1800" b="0" dirty="0" err="1">
                <a:effectLst/>
                <a:latin typeface="Calibri" panose="020F0502020204030204" pitchFamily="34" charset="0"/>
                <a:ea typeface="Calibri" panose="020F0502020204030204" pitchFamily="34" charset="0"/>
              </a:rPr>
              <a:t>inglés</a:t>
            </a:r>
            <a:r>
              <a:rPr lang="en-GB" sz="1800" b="0" dirty="0">
                <a:effectLst/>
                <a:latin typeface="Calibri" panose="020F0502020204030204" pitchFamily="34" charset="0"/>
                <a:ea typeface="Calibri" panose="020F0502020204030204" pitchFamily="34" charset="0"/>
              </a:rPr>
              <a:t> </a:t>
            </a:r>
          </a:p>
        </p:txBody>
      </p:sp>
      <p:sp>
        <p:nvSpPr>
          <p:cNvPr id="4" name="Slide Number Placeholder 3"/>
          <p:cNvSpPr>
            <a:spLocks noGrp="1"/>
          </p:cNvSpPr>
          <p:nvPr>
            <p:ph type="sldNum" sz="quarter" idx="5"/>
          </p:nvPr>
        </p:nvSpPr>
        <p:spPr/>
        <p:txBody>
          <a:bodyPr/>
          <a:lstStyle/>
          <a:p>
            <a:fld id="{BB709338-A3A3-4F6B-84E5-CB91CF26B0E5}" type="slidenum">
              <a:rPr lang="en-GB" smtClean="0"/>
              <a:t>45</a:t>
            </a:fld>
            <a:endParaRPr lang="en-GB"/>
          </a:p>
        </p:txBody>
      </p:sp>
    </p:spTree>
    <p:extLst>
      <p:ext uri="{BB962C8B-B14F-4D97-AF65-F5344CB8AC3E}">
        <p14:creationId xmlns:p14="http://schemas.microsoft.com/office/powerpoint/2010/main" val="2078584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FontTx/>
              <a:buNone/>
            </a:pPr>
            <a:r>
              <a:rPr lang="en-GB" sz="1200" b="1" dirty="0" err="1">
                <a:effectLst/>
                <a:latin typeface="Calibri" panose="020F0502020204030204" pitchFamily="34" charset="0"/>
                <a:ea typeface="Calibri" panose="020F0502020204030204" pitchFamily="34" charset="0"/>
              </a:rPr>
              <a:t>Notas</a:t>
            </a:r>
            <a:r>
              <a:rPr lang="en-GB" sz="1200" b="1" dirty="0">
                <a:effectLst/>
                <a:latin typeface="Calibri" panose="020F0502020204030204" pitchFamily="34" charset="0"/>
                <a:ea typeface="Calibri" panose="020F0502020204030204" pitchFamily="34" charset="0"/>
              </a:rPr>
              <a:t>: </a:t>
            </a:r>
            <a:r>
              <a:rPr lang="en-GB" sz="1200" b="0" dirty="0" err="1">
                <a:effectLst/>
                <a:latin typeface="Calibri" panose="020F0502020204030204" pitchFamily="34" charset="0"/>
                <a:ea typeface="Calibri" panose="020F0502020204030204" pitchFamily="34" charset="0"/>
              </a:rPr>
              <a:t>por</a:t>
            </a:r>
            <a:r>
              <a:rPr lang="en-GB" sz="1200" b="0" dirty="0">
                <a:effectLst/>
                <a:latin typeface="Calibri" panose="020F0502020204030204" pitchFamily="34" charset="0"/>
                <a:ea typeface="Calibri" panose="020F0502020204030204" pitchFamily="34" charset="0"/>
              </a:rPr>
              <a:t> </a:t>
            </a:r>
            <a:r>
              <a:rPr lang="en-GB" sz="1200" b="0" dirty="0" err="1">
                <a:effectLst/>
                <a:latin typeface="Calibri" panose="020F0502020204030204" pitchFamily="34" charset="0"/>
                <a:ea typeface="Calibri" panose="020F0502020204030204" pitchFamily="34" charset="0"/>
              </a:rPr>
              <a:t>favor</a:t>
            </a:r>
            <a:r>
              <a:rPr lang="en-GB" sz="1200" b="0" dirty="0">
                <a:effectLst/>
                <a:latin typeface="Calibri" panose="020F0502020204030204" pitchFamily="34" charset="0"/>
                <a:ea typeface="Calibri" panose="020F0502020204030204" pitchFamily="34" charset="0"/>
              </a:rPr>
              <a:t> </a:t>
            </a:r>
            <a:r>
              <a:rPr lang="en-GB" sz="1200" b="0" dirty="0" err="1">
                <a:effectLst/>
                <a:latin typeface="Calibri" panose="020F0502020204030204" pitchFamily="34" charset="0"/>
                <a:ea typeface="Calibri" panose="020F0502020204030204" pitchFamily="34" charset="0"/>
              </a:rPr>
              <a:t>agreguen</a:t>
            </a:r>
            <a:r>
              <a:rPr lang="en-GB" sz="1200" b="0" dirty="0">
                <a:effectLst/>
                <a:latin typeface="Calibri" panose="020F0502020204030204" pitchFamily="34" charset="0"/>
                <a:ea typeface="Calibri" panose="020F0502020204030204" pitchFamily="34" charset="0"/>
              </a:rPr>
              <a:t> </a:t>
            </a:r>
            <a:r>
              <a:rPr lang="en-GB" sz="1200" b="0" dirty="0" err="1">
                <a:effectLst/>
                <a:latin typeface="Calibri" panose="020F0502020204030204" pitchFamily="34" charset="0"/>
                <a:ea typeface="Calibri" panose="020F0502020204030204" pitchFamily="34" charset="0"/>
              </a:rPr>
              <a:t>fuentes</a:t>
            </a:r>
            <a:r>
              <a:rPr lang="en-GB" sz="1200" b="0" dirty="0">
                <a:effectLst/>
                <a:latin typeface="Calibri" panose="020F0502020204030204" pitchFamily="34" charset="0"/>
                <a:ea typeface="Calibri" panose="020F0502020204030204" pitchFamily="34" charset="0"/>
              </a:rPr>
              <a:t> y links </a:t>
            </a:r>
            <a:r>
              <a:rPr lang="en-GB" sz="1200" b="0" dirty="0" err="1">
                <a:effectLst/>
                <a:latin typeface="Calibri" panose="020F0502020204030204" pitchFamily="34" charset="0"/>
                <a:ea typeface="Calibri" panose="020F0502020204030204" pitchFamily="34" charset="0"/>
              </a:rPr>
              <a:t>sobre</a:t>
            </a:r>
            <a:r>
              <a:rPr lang="en-GB" sz="1200" b="0" dirty="0">
                <a:effectLst/>
                <a:latin typeface="Calibri" panose="020F0502020204030204" pitchFamily="34" charset="0"/>
                <a:ea typeface="Calibri" panose="020F0502020204030204" pitchFamily="34" charset="0"/>
              </a:rPr>
              <a:t> </a:t>
            </a:r>
            <a:r>
              <a:rPr lang="en-GB" sz="1200" b="0" dirty="0" err="1">
                <a:effectLst/>
                <a:latin typeface="Calibri" panose="020F0502020204030204" pitchFamily="34" charset="0"/>
                <a:ea typeface="Calibri" panose="020F0502020204030204" pitchFamily="34" charset="0"/>
              </a:rPr>
              <a:t>localización</a:t>
            </a:r>
            <a:r>
              <a:rPr lang="en-GB" sz="1200" b="0" dirty="0">
                <a:effectLst/>
                <a:latin typeface="Calibri" panose="020F0502020204030204" pitchFamily="34" charset="0"/>
                <a:ea typeface="Calibri" panose="020F0502020204030204" pitchFamily="34" charset="0"/>
              </a:rPr>
              <a:t>.</a:t>
            </a:r>
          </a:p>
          <a:p>
            <a:pPr marL="0" indent="0">
              <a:buFontTx/>
              <a:buNone/>
            </a:pPr>
            <a:r>
              <a:rPr lang="en-GB" sz="1200" b="0" dirty="0">
                <a:effectLst/>
                <a:latin typeface="Calibri" panose="020F0502020204030204" pitchFamily="34" charset="0"/>
                <a:ea typeface="Calibri" panose="020F0502020204030204" pitchFamily="34" charset="0"/>
              </a:rPr>
              <a:t>https://resource-centre-uploads.s3.amazonaws.com/uploads/Localization-humanitarian-action-toolkit-Pilot-version.pdf  </a:t>
            </a:r>
            <a:r>
              <a:rPr lang="en-GB" sz="1200" b="0" dirty="0" err="1">
                <a:effectLst/>
                <a:latin typeface="Calibri" panose="020F0502020204030204" pitchFamily="34" charset="0"/>
                <a:ea typeface="Calibri" panose="020F0502020204030204" pitchFamily="34" charset="0"/>
              </a:rPr>
              <a:t>en</a:t>
            </a:r>
            <a:r>
              <a:rPr lang="en-GB" sz="1200" b="0" dirty="0">
                <a:effectLst/>
                <a:latin typeface="Calibri" panose="020F0502020204030204" pitchFamily="34" charset="0"/>
                <a:ea typeface="Calibri" panose="020F0502020204030204" pitchFamily="34" charset="0"/>
              </a:rPr>
              <a:t> </a:t>
            </a:r>
            <a:r>
              <a:rPr lang="en-GB" sz="1200" b="0" dirty="0" err="1">
                <a:effectLst/>
                <a:latin typeface="Calibri" panose="020F0502020204030204" pitchFamily="34" charset="0"/>
                <a:ea typeface="Calibri" panose="020F0502020204030204" pitchFamily="34" charset="0"/>
              </a:rPr>
              <a:t>inglés</a:t>
            </a:r>
            <a:endParaRPr lang="en-GB" sz="1200" b="0" dirty="0">
              <a:effectLst/>
              <a:latin typeface="Calibri" panose="020F0502020204030204" pitchFamily="34" charset="0"/>
              <a:ea typeface="Calibri" panose="020F0502020204030204" pitchFamily="34" charset="0"/>
            </a:endParaRPr>
          </a:p>
        </p:txBody>
      </p:sp>
      <p:sp>
        <p:nvSpPr>
          <p:cNvPr id="357" name="Google Shape;35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210973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t>Nota: </a:t>
            </a:r>
            <a:r>
              <a:rPr lang="en-US" sz="1200" dirty="0">
                <a:effectLst/>
                <a:latin typeface="Calibri" panose="020F0502020204030204" pitchFamily="34" charset="0"/>
                <a:ea typeface="Calibri" panose="020F0502020204030204" pitchFamily="34" charset="0"/>
                <a:cs typeface="Arial" panose="020B0604020202020204" pitchFamily="34" charset="0"/>
              </a:rPr>
              <a:t>Usen </a:t>
            </a:r>
            <a:r>
              <a:rPr lang="en-US" sz="1200" dirty="0" err="1">
                <a:effectLst/>
                <a:latin typeface="Calibri" panose="020F0502020204030204" pitchFamily="34" charset="0"/>
                <a:ea typeface="Calibri" panose="020F0502020204030204" pitchFamily="34" charset="0"/>
                <a:cs typeface="Arial" panose="020B0604020202020204" pitchFamily="34" charset="0"/>
              </a:rPr>
              <a:t>esta</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pantalla</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como</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cierre</a:t>
            </a:r>
            <a:r>
              <a:rPr lang="en-US" sz="1200" dirty="0">
                <a:effectLst/>
                <a:latin typeface="Calibri" panose="020F0502020204030204" pitchFamily="34" charset="0"/>
                <a:ea typeface="Calibri" panose="020F0502020204030204" pitchFamily="34" charset="0"/>
                <a:cs typeface="Arial" panose="020B0604020202020204" pitchFamily="34" charset="0"/>
              </a:rPr>
              <a:t> y para </a:t>
            </a:r>
            <a:r>
              <a:rPr lang="en-US" sz="1200" dirty="0" err="1">
                <a:effectLst/>
                <a:latin typeface="Calibri" panose="020F0502020204030204" pitchFamily="34" charset="0"/>
                <a:ea typeface="Calibri" panose="020F0502020204030204" pitchFamily="34" charset="0"/>
                <a:cs typeface="Arial" panose="020B0604020202020204" pitchFamily="34" charset="0"/>
              </a:rPr>
              <a:t>reforzar</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estos</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mensajes</a:t>
            </a:r>
            <a:r>
              <a:rPr lang="en-US" sz="1200" dirty="0">
                <a:effectLst/>
                <a:latin typeface="Calibri" panose="020F0502020204030204" pitchFamily="34" charset="0"/>
                <a:ea typeface="Calibri" panose="020F0502020204030204" pitchFamily="34" charset="0"/>
                <a:cs typeface="Arial" panose="020B0604020202020204" pitchFamily="34" charset="0"/>
              </a:rPr>
              <a:t> claves</a:t>
            </a:r>
          </a:p>
          <a:p>
            <a:endParaRPr lang="en-US" dirty="0"/>
          </a:p>
        </p:txBody>
      </p:sp>
      <p:sp>
        <p:nvSpPr>
          <p:cNvPr id="4" name="Slide Number Placeholder 3"/>
          <p:cNvSpPr>
            <a:spLocks noGrp="1"/>
          </p:cNvSpPr>
          <p:nvPr>
            <p:ph type="sldNum" sz="quarter" idx="5"/>
          </p:nvPr>
        </p:nvSpPr>
        <p:spPr/>
        <p:txBody>
          <a:bodyPr/>
          <a:lstStyle/>
          <a:p>
            <a:fld id="{BB709338-A3A3-4F6B-84E5-CB91CF26B0E5}" type="slidenum">
              <a:rPr lang="en-GB" smtClean="0"/>
              <a:t>47</a:t>
            </a:fld>
            <a:endParaRPr lang="en-GB"/>
          </a:p>
        </p:txBody>
      </p:sp>
    </p:spTree>
    <p:extLst>
      <p:ext uri="{BB962C8B-B14F-4D97-AF65-F5344CB8AC3E}">
        <p14:creationId xmlns:p14="http://schemas.microsoft.com/office/powerpoint/2010/main" val="8111637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Pantallas</a:t>
            </a:r>
            <a:r>
              <a:rPr lang="en-GB" dirty="0"/>
              <a:t> </a:t>
            </a:r>
            <a:r>
              <a:rPr lang="en-GB" dirty="0" err="1"/>
              <a:t>tomadas</a:t>
            </a:r>
            <a:r>
              <a:rPr lang="en-GB" dirty="0"/>
              <a:t> de ACNUR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709338-A3A3-4F6B-84E5-CB91CF26B0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54979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s-AR" sz="1800" b="1" dirty="0">
                <a:effectLst/>
                <a:latin typeface="Calibri" panose="020F0502020204030204" pitchFamily="34" charset="0"/>
                <a:ea typeface="Calibri" panose="020F0502020204030204" pitchFamily="34" charset="0"/>
                <a:cs typeface="Times New Roman" panose="02020603050405020304" pitchFamily="18" charset="0"/>
              </a:rPr>
              <a:t>Notas: El Modelo de Coordinación de Refugiados (MCR)</a:t>
            </a:r>
            <a:r>
              <a:rPr lang="es-AR" sz="1800" dirty="0">
                <a:effectLst/>
                <a:latin typeface="Calibri" panose="020F0502020204030204" pitchFamily="34" charset="0"/>
                <a:ea typeface="Calibri" panose="020F0502020204030204" pitchFamily="34" charset="0"/>
                <a:cs typeface="Times New Roman" panose="02020603050405020304" pitchFamily="18" charset="0"/>
              </a:rPr>
              <a:t> proporciona un marco para conducir y coordinar las operaciones de refugiados. El Modelo de Coordinación de Refugiados articula las obligaciones compartidas entre varios actores con respecto a los refugiados, y constituye una declaración de una visión humanitaria integrada aunque con responsabilidades distintas. Junto con la Nota Conjunta ACNUR-OCHA sobre Situaciones Mixtas, el Modelo de Coordinación de Refugiados proporciona el marco y los principios a través de los cuales se abordarán las situaciones mixtas y de refugiados. https://www.unhcr.org/53679e679.pdf  en inglés</a:t>
            </a: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El MCR es aplicable </a:t>
            </a:r>
            <a:r>
              <a:rPr lang="es-AR" sz="1800" b="1" dirty="0">
                <a:effectLst/>
                <a:latin typeface="Calibri" panose="020F0502020204030204" pitchFamily="34" charset="0"/>
                <a:ea typeface="Calibri" panose="020F0502020204030204" pitchFamily="34" charset="0"/>
                <a:cs typeface="Times New Roman" panose="02020603050405020304" pitchFamily="18" charset="0"/>
              </a:rPr>
              <a:t>en todas las situaciones donde hay refugiados y durante toda la respuesta a los refugiados</a:t>
            </a:r>
            <a:r>
              <a:rPr lang="es-AR" sz="1800" dirty="0">
                <a:effectLst/>
                <a:latin typeface="Calibri" panose="020F0502020204030204" pitchFamily="34" charset="0"/>
                <a:ea typeface="Calibri" panose="020F0502020204030204" pitchFamily="34" charset="0"/>
                <a:cs typeface="Times New Roman" panose="02020603050405020304" pitchFamily="18" charset="0"/>
              </a:rPr>
              <a:t>, ya sea que la emergencia sea nueva o prolongada, y ya sea que los refugiados vivan en campamentos, áreas rurales, entornos urbanos o en situaciones mixtas. Según el contexto operativo y el tamaño y la duración de la respuesta, ciertas características del MCR pueden ser menos o más significativas. La Nota Conjunta se basa en los principios del MCR para situaciones mixtas y ofrece más detalles.</a:t>
            </a:r>
          </a:p>
          <a:p>
            <a:pPr>
              <a:lnSpc>
                <a:spcPct val="107000"/>
              </a:lnSpc>
              <a:spcAft>
                <a:spcPts val="800"/>
              </a:spcAft>
            </a:pPr>
            <a:r>
              <a:rPr lang="es-AR" sz="1800" b="1" dirty="0">
                <a:effectLst/>
                <a:latin typeface="Calibri" panose="020F0502020204030204" pitchFamily="34" charset="0"/>
                <a:ea typeface="Calibri" panose="020F0502020204030204" pitchFamily="34" charset="0"/>
                <a:cs typeface="Times New Roman" panose="02020603050405020304" pitchFamily="18" charset="0"/>
              </a:rPr>
              <a:t>El modelo de coordinación de los refugiados está inherentemente vinculado al mandato del ACNUR</a:t>
            </a:r>
            <a:r>
              <a:rPr lang="es-AR" sz="1800" dirty="0">
                <a:effectLst/>
                <a:latin typeface="Calibri" panose="020F0502020204030204" pitchFamily="34" charset="0"/>
                <a:ea typeface="Calibri" panose="020F0502020204030204" pitchFamily="34" charset="0"/>
                <a:cs typeface="Times New Roman" panose="02020603050405020304" pitchFamily="18" charset="0"/>
              </a:rPr>
              <a:t>. La coordinación de la protección, la asistencia y las soluciones internacionales es inherente al mandato sobre los refugiados de la ACNUR. Se basa en la responsabilidad del Alto Comisionado de garantizar la protección internacional desde el momento en que una persona se convierte en refugiado hasta que encuentra una solución. La ACNUR es la agencia líder con respecto a la protección de los refugiados. Como tal, es responsable de buscar soluciones en el sistema de la ONU y entre las demás partes interesadas. ACNUR ha dirigido y gestionado operaciones de refugiados durante décadas. Sin embargo, durante muchos años no articuló un modelo de coordinación de los refugiados que tuviera en cuenta los cambios en el panorama humanitario. El Modelo de Coordinación de los Refugiados, formalizado en 2013 y actualizado en 2019, hace que el enfoque de coordinación de la ACNUR sea más predecible, porque aclara los roles y responsabilidades de todos los actores que participan. En otras palabras, el propósito es hacer que </a:t>
            </a:r>
            <a:r>
              <a:rPr lang="es-AR" sz="1800" b="1" dirty="0">
                <a:effectLst/>
                <a:latin typeface="Calibri" panose="020F0502020204030204" pitchFamily="34" charset="0"/>
                <a:ea typeface="Calibri" panose="020F0502020204030204" pitchFamily="34" charset="0"/>
                <a:cs typeface="Times New Roman" panose="02020603050405020304" pitchFamily="18" charset="0"/>
              </a:rPr>
              <a:t>la coordinación de las acciones relativas a los refugiados sea más predecible, inclusiva y colaborativa</a:t>
            </a:r>
            <a:r>
              <a:rPr lang="es-AR"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s-AR" sz="1800" b="1" dirty="0">
                <a:effectLst/>
                <a:latin typeface="Calibri" panose="020F0502020204030204" pitchFamily="34" charset="0"/>
                <a:ea typeface="Calibri" panose="020F0502020204030204" pitchFamily="34" charset="0"/>
                <a:cs typeface="Times New Roman" panose="02020603050405020304" pitchFamily="18" charset="0"/>
              </a:rPr>
              <a:t>Los Estados son los principales responsables de proteger a los refugiados</a:t>
            </a:r>
            <a:r>
              <a:rPr lang="es-AR" sz="1800" dirty="0">
                <a:effectLst/>
                <a:latin typeface="Calibri" panose="020F0502020204030204" pitchFamily="34" charset="0"/>
                <a:ea typeface="Calibri" panose="020F0502020204030204" pitchFamily="34" charset="0"/>
                <a:cs typeface="Times New Roman" panose="02020603050405020304" pitchFamily="18" charset="0"/>
              </a:rPr>
              <a:t>. La coordinación de la respuesta para los refugiados está determinada por la capacidad y la postura del gobierno de acogida y está basada en los recursos tanto de los refugiados como de las comunidades de acogida. Varios factores pueden inhibir la capacidad de un Estado para cumplir plenamente con esta responsabilidad. Más de dos tercios de todos los refugiados viven en países de ingresos bajos y medianos que enfrentan desafíos económicos y de desarrollo. La llegada de un gran número de refugiados ejerce presión sobre las infraestructuras y la prestación de servicios, que ya están sobrecargadas. Además, las instituciones de muchos Estados en todo nivel de desarrollo no están equipadas para recibir, proteger o responder adecuadamente a un gran número de refugiados. Por esta razón, desde hace mucho se reconoce que los Estados que reciben refugiados requieren el apoyo de la cooperación internacional.</a:t>
            </a: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AR" sz="1800" b="1" dirty="0">
                <a:effectLst/>
                <a:latin typeface="Calibri" panose="020F0502020204030204" pitchFamily="34" charset="0"/>
                <a:ea typeface="Calibri" panose="020F0502020204030204" pitchFamily="34" charset="0"/>
                <a:cs typeface="Times New Roman" panose="02020603050405020304" pitchFamily="18" charset="0"/>
              </a:rPr>
              <a:t>Por ejemplo, en situaciones de Emergencia relativas a Refugiados</a:t>
            </a:r>
            <a:r>
              <a:rPr lang="es-AR" sz="1800" dirty="0">
                <a:effectLst/>
                <a:latin typeface="Calibri" panose="020F0502020204030204" pitchFamily="34" charset="0"/>
                <a:ea typeface="Calibri" panose="020F0502020204030204" pitchFamily="34" charset="0"/>
                <a:cs typeface="Times New Roman" panose="02020603050405020304" pitchFamily="18" charset="0"/>
              </a:rPr>
              <a:t>: Cuando sea necesario, como  apoyo al Gobierno, la ACNUR deberá establecer un esquema completo de coordinación para los refugiados que garantice la plena participación de todos los socios junto con el Gobierno, en todos los niveles.</a:t>
            </a: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AR" sz="1800" b="1" dirty="0">
                <a:effectLst/>
                <a:latin typeface="Calibri" panose="020F0502020204030204" pitchFamily="34" charset="0"/>
                <a:ea typeface="Calibri" panose="020F0502020204030204" pitchFamily="34" charset="0"/>
                <a:cs typeface="Times New Roman" panose="02020603050405020304" pitchFamily="18" charset="0"/>
              </a:rPr>
              <a:t>La respuesta a los refugiados no solo incluye las operaciones del ACNUR, sino también las de todos los actores involucrados en la respuesta.</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709338-A3A3-4F6B-84E5-CB91CF26B0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7515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Notas: Durante años, la ACNUR ha ejercido responsabilidades de conducción y coordinación en situaciones de refugiados, de acuerdo con su mandato. En 2013 presenta el Modelo de Coordinación de los Refugiados (MCR), diseñado para garantizar que la coordinación de las acciones relativas a los refugiados sea más predecible, inclusiva y transparente.</a:t>
            </a: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Un Plan de Respuesta para los Refugiados es una herramienta de coordinación y planificación interinstitucional dirigida por ACNUR para situaciones complejas o a gran escala que involucran a refugiados, y contribuye a la aplicación del MCR en diversos contextos. El Plan de Respuesta para Refugiados articula las prioridades de protección y solución y describe las necesidades de los refugiados, de las comunidades de acogida y de otras personas de interés, establece cómo y quién abordará estas necesidades y define los requisitos financieros de todos los actores humanitarios y de desarrollo involucrados.</a:t>
            </a: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Los Planes de Respuesta para los Refugiados son un pilar del modelo de coordinación de refugiados.</a:t>
            </a: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ACNUR lidera la coordinación de una respuesta a los refugiados, incluso en el contexto de la reforma de la ONU</a:t>
            </a: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Se reconoce que las disposiciones de la coordinación pueden ser específicas según el contexto</a:t>
            </a: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En la práctica, cuando se producen grandes movimientos de refugiados, el Representante de la ACNUR coordina a los socios de las NU y de las </a:t>
            </a:r>
            <a:r>
              <a:rPr lang="es-AR" sz="1800" dirty="0" err="1">
                <a:effectLst/>
                <a:latin typeface="Calibri" panose="020F0502020204030204" pitchFamily="34" charset="0"/>
                <a:ea typeface="Calibri" panose="020F0502020204030204" pitchFamily="34" charset="0"/>
                <a:cs typeface="Times New Roman" panose="02020603050405020304" pitchFamily="18" charset="0"/>
              </a:rPr>
              <a:t>ONGs</a:t>
            </a:r>
            <a:r>
              <a:rPr lang="es-AR" sz="1800" dirty="0">
                <a:effectLst/>
                <a:latin typeface="Calibri" panose="020F0502020204030204" pitchFamily="34" charset="0"/>
                <a:ea typeface="Calibri" panose="020F0502020204030204" pitchFamily="34" charset="0"/>
                <a:cs typeface="Times New Roman" panose="02020603050405020304" pitchFamily="18" charset="0"/>
              </a:rPr>
              <a:t> mientras preparan un plan de respuesta para los refugiados. El plan sirve como herramienta de promoción y se utiliza para conseguir recursos. Los planes de respuesta son una herramienta de coordinación: establecen una estrategia común y brindan a los gobiernos anfitriones, así como a los donantes, una visión general de la respuesta interinstitucional, incluidas las necesidades de recursos. Son una característica clave del Modelo de Coordinación de Refugiados y proporcionan el vehículo a través del cual se puede ejercer el liderazgo y la coordinación de una respuesta de refugiados.</a:t>
            </a: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A nivel regional, el Alto Comisionado puede designar Coordinadores Regionales de Refugiados (CRR) en una situación específica, para que lidere la implementación de planes regionales de respuesta para los refugiados. Estos se desarrollan conjuntamente con los socios a nivel regional.</a:t>
            </a: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En resumen, los CRR juegan un papel clave en</a:t>
            </a:r>
          </a:p>
          <a:p>
            <a:pPr marL="285750" indent="-285750">
              <a:lnSpc>
                <a:spcPct val="107000"/>
              </a:lnSpc>
              <a:spcAft>
                <a:spcPts val="800"/>
              </a:spcAft>
              <a:buFont typeface="Arial" panose="020B0604020202020204" pitchFamily="34" charset="0"/>
              <a:buChar char="•"/>
            </a:pPr>
            <a:r>
              <a:rPr lang="es-AR" sz="1800" dirty="0">
                <a:effectLst/>
                <a:latin typeface="Calibri" panose="020F0502020204030204" pitchFamily="34" charset="0"/>
                <a:ea typeface="Calibri" panose="020F0502020204030204" pitchFamily="34" charset="0"/>
                <a:cs typeface="Times New Roman" panose="02020603050405020304" pitchFamily="18" charset="0"/>
              </a:rPr>
              <a:t>Proporcionar a los socios una plataforma y herramientas para coordinar una respuesta interinstitucional para los refugiados, así como para involucrar a nuevos socios.</a:t>
            </a:r>
          </a:p>
          <a:p>
            <a:pPr marL="285750" indent="-285750">
              <a:lnSpc>
                <a:spcPct val="107000"/>
              </a:lnSpc>
              <a:spcAft>
                <a:spcPts val="800"/>
              </a:spcAft>
              <a:buFont typeface="Arial" panose="020B0604020202020204" pitchFamily="34" charset="0"/>
              <a:buChar char="•"/>
            </a:pPr>
            <a:r>
              <a:rPr lang="es-AR" sz="1800" dirty="0">
                <a:effectLst/>
                <a:latin typeface="Calibri" panose="020F0502020204030204" pitchFamily="34" charset="0"/>
                <a:ea typeface="Calibri" panose="020F0502020204030204" pitchFamily="34" charset="0"/>
                <a:cs typeface="Times New Roman" panose="02020603050405020304" pitchFamily="18" charset="0"/>
              </a:rPr>
              <a:t>Elevar el perfil de la asistencia para los refugiados entre los diversos planes interinstitucionales, así como mejorar la inclusión de los refugiados en los planes y políticas de desarrollo nacionales y locales.</a:t>
            </a:r>
          </a:p>
          <a:p>
            <a:pPr marL="285750" indent="-285750">
              <a:lnSpc>
                <a:spcPct val="107000"/>
              </a:lnSpc>
              <a:spcAft>
                <a:spcPts val="800"/>
              </a:spcAft>
              <a:buFont typeface="Arial" panose="020B0604020202020204" pitchFamily="34" charset="0"/>
              <a:buChar char="•"/>
            </a:pPr>
            <a:r>
              <a:rPr lang="es-AR" sz="1800" dirty="0">
                <a:effectLst/>
                <a:latin typeface="Calibri" panose="020F0502020204030204" pitchFamily="34" charset="0"/>
                <a:ea typeface="Calibri" panose="020F0502020204030204" pitchFamily="34" charset="0"/>
                <a:cs typeface="Times New Roman" panose="02020603050405020304" pitchFamily="18" charset="0"/>
              </a:rPr>
              <a:t>Movilizar recursos para los asociados</a:t>
            </a:r>
          </a:p>
          <a:p>
            <a:pPr marL="285750" indent="-285750">
              <a:lnSpc>
                <a:spcPct val="107000"/>
              </a:lnSpc>
              <a:spcAft>
                <a:spcPts val="800"/>
              </a:spcAft>
              <a:buFont typeface="Arial" panose="020B0604020202020204" pitchFamily="34" charset="0"/>
              <a:buChar char="•"/>
            </a:pPr>
            <a:r>
              <a:rPr lang="es-AR" sz="1800" dirty="0">
                <a:effectLst/>
                <a:latin typeface="Calibri" panose="020F0502020204030204" pitchFamily="34" charset="0"/>
                <a:ea typeface="Calibri" panose="020F0502020204030204" pitchFamily="34" charset="0"/>
                <a:cs typeface="Times New Roman" panose="02020603050405020304" pitchFamily="18" charset="0"/>
              </a:rPr>
              <a:t>Proporcionar al gobierno anfitrión una visión general de quién está haciendo qué, asegurando una visión global y un compromiso coherente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E001FD-EB4E-2149-A8BD-CC7A78B5391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2843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t>Notas</a:t>
            </a:r>
            <a:r>
              <a:rPr lang="en-GB" b="1" dirty="0"/>
              <a:t>: </a:t>
            </a:r>
            <a:r>
              <a:rPr lang="en-GB" b="1" dirty="0" err="1"/>
              <a:t>Pantalla</a:t>
            </a:r>
            <a:r>
              <a:rPr lang="en-GB" b="1" dirty="0"/>
              <a:t> </a:t>
            </a:r>
            <a:r>
              <a:rPr lang="en-GB" b="1" dirty="0" err="1"/>
              <a:t>Opcional</a:t>
            </a:r>
            <a:r>
              <a:rPr lang="en-GB" b="1" dirty="0"/>
              <a:t>.</a:t>
            </a:r>
            <a:r>
              <a:rPr lang="en-GB" dirty="0"/>
              <a:t> Los </a:t>
            </a:r>
            <a:r>
              <a:rPr lang="en-GB" dirty="0" err="1"/>
              <a:t>Facilitadores</a:t>
            </a:r>
            <a:r>
              <a:rPr lang="en-GB" dirty="0"/>
              <a:t> </a:t>
            </a:r>
            <a:r>
              <a:rPr lang="en-GB" dirty="0" err="1"/>
              <a:t>pueden</a:t>
            </a:r>
            <a:r>
              <a:rPr lang="en-GB" dirty="0"/>
              <a:t> </a:t>
            </a:r>
            <a:r>
              <a:rPr lang="en-GB" dirty="0" err="1"/>
              <a:t>hablar</a:t>
            </a:r>
            <a:r>
              <a:rPr lang="en-GB" dirty="0"/>
              <a:t> de </a:t>
            </a:r>
            <a:r>
              <a:rPr lang="en-GB" dirty="0" err="1"/>
              <a:t>esto</a:t>
            </a:r>
            <a:r>
              <a:rPr lang="en-GB" dirty="0"/>
              <a:t>, sin </a:t>
            </a:r>
            <a:r>
              <a:rPr lang="en-GB" dirty="0" err="1"/>
              <a:t>mostrar</a:t>
            </a:r>
            <a:r>
              <a:rPr lang="en-GB" dirty="0"/>
              <a:t> la </a:t>
            </a:r>
            <a:r>
              <a:rPr lang="en-GB" dirty="0" err="1"/>
              <a:t>pantalla</a:t>
            </a:r>
            <a:r>
              <a:rPr lang="en-GB" dirty="0"/>
              <a:t>, </a:t>
            </a:r>
            <a:r>
              <a:rPr lang="en-GB" dirty="0" err="1"/>
              <a:t>si</a:t>
            </a:r>
            <a:r>
              <a:rPr lang="en-GB" dirty="0"/>
              <a:t> lo </a:t>
            </a:r>
            <a:r>
              <a:rPr lang="en-GB" dirty="0" err="1"/>
              <a:t>prefieren</a:t>
            </a:r>
            <a:r>
              <a:rPr lang="en-GB" dirty="0"/>
              <a:t> y </a:t>
            </a:r>
            <a:r>
              <a:rPr lang="en-GB" dirty="0" err="1"/>
              <a:t>cerrar</a:t>
            </a:r>
            <a:r>
              <a:rPr lang="en-GB" dirty="0"/>
              <a:t> </a:t>
            </a:r>
            <a:r>
              <a:rPr lang="en-GB" dirty="0" err="1"/>
              <a:t>diciendo</a:t>
            </a:r>
            <a:r>
              <a:rPr lang="en-GB" dirty="0"/>
              <a:t> que </a:t>
            </a:r>
            <a:r>
              <a:rPr lang="en-GB" dirty="0" err="1"/>
              <a:t>estos</a:t>
            </a:r>
            <a:r>
              <a:rPr lang="en-GB" dirty="0"/>
              <a:t> dos </a:t>
            </a:r>
            <a:r>
              <a:rPr lang="en-GB" dirty="0" err="1"/>
              <a:t>procesos</a:t>
            </a:r>
            <a:r>
              <a:rPr lang="en-GB" dirty="0"/>
              <a:t> de </a:t>
            </a:r>
            <a:r>
              <a:rPr lang="en-GB" dirty="0" err="1"/>
              <a:t>coordinacion</a:t>
            </a:r>
            <a:r>
              <a:rPr lang="en-GB" dirty="0"/>
              <a:t> son </a:t>
            </a:r>
            <a:r>
              <a:rPr lang="en-GB" dirty="0" err="1"/>
              <a:t>muy</a:t>
            </a:r>
            <a:r>
              <a:rPr lang="en-GB" dirty="0"/>
              <a:t> </a:t>
            </a:r>
            <a:r>
              <a:rPr lang="en-GB" dirty="0" err="1"/>
              <a:t>complementarios</a:t>
            </a:r>
            <a:r>
              <a:rPr lang="en-GB" dirty="0"/>
              <a:t> y compatibles. </a:t>
            </a:r>
          </a:p>
          <a:p>
            <a:r>
              <a:rPr lang="en-GB" dirty="0"/>
              <a:t>FCRE -  </a:t>
            </a:r>
            <a:r>
              <a:rPr lang="en-GB" dirty="0" err="1"/>
              <a:t>Fondos</a:t>
            </a:r>
            <a:r>
              <a:rPr lang="en-GB" dirty="0"/>
              <a:t> de Capital de </a:t>
            </a:r>
            <a:r>
              <a:rPr lang="en-GB" dirty="0" err="1"/>
              <a:t>Riesgo</a:t>
            </a:r>
            <a:r>
              <a:rPr lang="en-GB" dirty="0"/>
              <a:t> </a:t>
            </a:r>
            <a:r>
              <a:rPr lang="en-GB" dirty="0" err="1"/>
              <a:t>Europeos</a:t>
            </a:r>
            <a:endParaRPr lang="en-GB" dirty="0"/>
          </a:p>
          <a:p>
            <a:r>
              <a:rPr lang="en-GB" b="1" i="0" dirty="0">
                <a:solidFill>
                  <a:srgbClr val="5F6368"/>
                </a:solidFill>
                <a:effectLst/>
                <a:latin typeface="arial" panose="020B0604020202020204" pitchFamily="34" charset="0"/>
              </a:rPr>
              <a:t>MPTF - </a:t>
            </a:r>
            <a:r>
              <a:rPr lang="es-AR" b="0" i="0" dirty="0">
                <a:solidFill>
                  <a:srgbClr val="4D5156"/>
                </a:solidFill>
                <a:effectLst/>
                <a:latin typeface="arial" panose="020B0604020202020204" pitchFamily="34" charset="0"/>
              </a:rPr>
              <a:t>UN </a:t>
            </a:r>
            <a:r>
              <a:rPr lang="es-AR" b="1" i="0" dirty="0">
                <a:solidFill>
                  <a:srgbClr val="5F6368"/>
                </a:solidFill>
                <a:effectLst/>
                <a:latin typeface="arial" panose="020B0604020202020204" pitchFamily="34" charset="0"/>
              </a:rPr>
              <a:t>Multi-</a:t>
            </a:r>
            <a:r>
              <a:rPr lang="es-AR" b="1" i="0" dirty="0" err="1">
                <a:solidFill>
                  <a:srgbClr val="5F6368"/>
                </a:solidFill>
                <a:effectLst/>
                <a:latin typeface="arial" panose="020B0604020202020204" pitchFamily="34" charset="0"/>
              </a:rPr>
              <a:t>Partner</a:t>
            </a:r>
            <a:r>
              <a:rPr lang="es-AR" b="1" i="0" dirty="0">
                <a:solidFill>
                  <a:srgbClr val="5F6368"/>
                </a:solidFill>
                <a:effectLst/>
                <a:latin typeface="arial" panose="020B0604020202020204" pitchFamily="34" charset="0"/>
              </a:rPr>
              <a:t> Trust </a:t>
            </a:r>
            <a:r>
              <a:rPr lang="es-AR" b="1" i="0" dirty="0" err="1">
                <a:solidFill>
                  <a:srgbClr val="5F6368"/>
                </a:solidFill>
                <a:effectLst/>
                <a:latin typeface="arial" panose="020B0604020202020204" pitchFamily="34" charset="0"/>
              </a:rPr>
              <a:t>Fund</a:t>
            </a:r>
            <a:r>
              <a:rPr lang="en-GB" b="1" i="0" dirty="0">
                <a:solidFill>
                  <a:srgbClr val="5F6368"/>
                </a:solidFill>
                <a:effectLst/>
                <a:latin typeface="arial" panose="020B0604020202020204" pitchFamily="34" charset="0"/>
              </a:rPr>
              <a:t> -</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CFEFCF-999C-4F1C-BC1E-376103755A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069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Notas</a:t>
            </a:r>
            <a:r>
              <a:rPr lang="en-US" b="1" dirty="0"/>
              <a:t>: El </a:t>
            </a:r>
            <a:r>
              <a:rPr lang="en-US" b="1" dirty="0" err="1"/>
              <a:t>facilitador</a:t>
            </a:r>
            <a:r>
              <a:rPr lang="en-US" b="1" dirty="0"/>
              <a:t> </a:t>
            </a:r>
            <a:r>
              <a:rPr lang="en-GB" b="1" dirty="0" err="1"/>
              <a:t>Humanitario</a:t>
            </a:r>
            <a:r>
              <a:rPr lang="en-GB" b="1" dirty="0"/>
              <a:t> </a:t>
            </a:r>
            <a:r>
              <a:rPr lang="en-GB" b="1" dirty="0" err="1"/>
              <a:t>lleva</a:t>
            </a:r>
            <a:r>
              <a:rPr lang="en-GB" b="1" dirty="0"/>
              <a:t> </a:t>
            </a:r>
            <a:r>
              <a:rPr lang="en-GB" b="1" dirty="0" err="1"/>
              <a:t>adelante</a:t>
            </a:r>
            <a:r>
              <a:rPr lang="en-GB" b="1" dirty="0"/>
              <a:t> </a:t>
            </a:r>
            <a:r>
              <a:rPr lang="en-GB" b="1" dirty="0" err="1"/>
              <a:t>esta</a:t>
            </a:r>
            <a:r>
              <a:rPr lang="en-GB" b="1" dirty="0"/>
              <a:t> </a:t>
            </a:r>
            <a:r>
              <a:rPr lang="en-GB" b="1" dirty="0" err="1"/>
              <a:t>sección</a:t>
            </a:r>
            <a:r>
              <a:rPr lang="en-GB" b="1" dirty="0"/>
              <a:t>: </a:t>
            </a:r>
          </a:p>
          <a:p>
            <a:r>
              <a:rPr lang="en-GB" dirty="0"/>
              <a:t>Los </a:t>
            </a:r>
            <a:r>
              <a:rPr lang="en-GB" dirty="0" err="1"/>
              <a:t>Facilitadores</a:t>
            </a:r>
            <a:r>
              <a:rPr lang="en-GB" dirty="0"/>
              <a:t> </a:t>
            </a:r>
            <a:r>
              <a:rPr lang="en-GB" dirty="0" err="1"/>
              <a:t>pueden</a:t>
            </a:r>
            <a:r>
              <a:rPr lang="en-GB" dirty="0"/>
              <a:t> </a:t>
            </a:r>
            <a:r>
              <a:rPr lang="en-GB" dirty="0" err="1"/>
              <a:t>mencionar</a:t>
            </a:r>
            <a:r>
              <a:rPr lang="en-GB" dirty="0"/>
              <a:t> crisis </a:t>
            </a:r>
            <a:r>
              <a:rPr lang="en-GB" dirty="0" err="1"/>
              <a:t>recientes</a:t>
            </a:r>
            <a:r>
              <a:rPr lang="en-GB" dirty="0"/>
              <a:t> de </a:t>
            </a:r>
            <a:r>
              <a:rPr lang="en-GB" dirty="0" err="1"/>
              <a:t>diversos</a:t>
            </a:r>
            <a:r>
              <a:rPr lang="en-GB" dirty="0"/>
              <a:t> </a:t>
            </a:r>
            <a:r>
              <a:rPr lang="en-GB" dirty="0" err="1"/>
              <a:t>tipos</a:t>
            </a:r>
            <a:r>
              <a:rPr lang="en-GB" dirty="0"/>
              <a:t> </a:t>
            </a:r>
            <a:r>
              <a:rPr lang="en-GB" dirty="0" err="1"/>
              <a:t>en</a:t>
            </a:r>
            <a:r>
              <a:rPr lang="en-GB" dirty="0"/>
              <a:t> la region, para </a:t>
            </a:r>
            <a:r>
              <a:rPr lang="en-GB" dirty="0" err="1"/>
              <a:t>hacer</a:t>
            </a:r>
            <a:r>
              <a:rPr lang="en-GB" dirty="0"/>
              <a:t> </a:t>
            </a:r>
            <a:r>
              <a:rPr lang="en-GB" dirty="0" err="1"/>
              <a:t>más</a:t>
            </a:r>
            <a:r>
              <a:rPr lang="en-GB" dirty="0"/>
              <a:t> tangible </a:t>
            </a:r>
            <a:r>
              <a:rPr lang="en-GB" dirty="0" err="1"/>
              <a:t>el</a:t>
            </a:r>
            <a:r>
              <a:rPr lang="en-GB" dirty="0"/>
              <a:t> </a:t>
            </a:r>
            <a:r>
              <a:rPr lang="en-GB" dirty="0" err="1"/>
              <a:t>tema</a:t>
            </a:r>
            <a:r>
              <a:rPr lang="en-GB" dirty="0"/>
              <a:t>, </a:t>
            </a:r>
            <a:r>
              <a:rPr lang="en-GB" dirty="0" err="1"/>
              <a:t>si</a:t>
            </a:r>
            <a:r>
              <a:rPr lang="en-GB" dirty="0"/>
              <a:t> </a:t>
            </a:r>
            <a:r>
              <a:rPr lang="en-GB" dirty="0" err="1"/>
              <a:t>los</a:t>
            </a:r>
            <a:r>
              <a:rPr lang="en-GB" dirty="0"/>
              <a:t> </a:t>
            </a:r>
            <a:r>
              <a:rPr lang="en-GB" dirty="0" err="1"/>
              <a:t>participantes</a:t>
            </a:r>
            <a:r>
              <a:rPr lang="en-GB" dirty="0"/>
              <a:t> no las </a:t>
            </a:r>
            <a:r>
              <a:rPr lang="en-GB" dirty="0" err="1"/>
              <a:t>mencionan</a:t>
            </a:r>
            <a:r>
              <a:rPr lang="en-GB" dirty="0"/>
              <a:t>. Del </a:t>
            </a:r>
            <a:r>
              <a:rPr lang="en-GB" dirty="0" err="1"/>
              <a:t>mismo</a:t>
            </a:r>
            <a:r>
              <a:rPr lang="en-GB" dirty="0"/>
              <a:t> modo,  </a:t>
            </a:r>
            <a:r>
              <a:rPr lang="en-GB" dirty="0" err="1"/>
              <a:t>cuaando</a:t>
            </a:r>
            <a:r>
              <a:rPr lang="en-GB" dirty="0"/>
              <a:t> </a:t>
            </a:r>
            <a:r>
              <a:rPr lang="en-GB" dirty="0" err="1"/>
              <a:t>los</a:t>
            </a:r>
            <a:r>
              <a:rPr lang="en-GB" dirty="0"/>
              <a:t> </a:t>
            </a:r>
            <a:r>
              <a:rPr lang="en-GB" dirty="0" err="1"/>
              <a:t>participantes</a:t>
            </a:r>
            <a:r>
              <a:rPr lang="en-GB" dirty="0"/>
              <a:t> </a:t>
            </a:r>
            <a:r>
              <a:rPr lang="en-GB" dirty="0" err="1"/>
              <a:t>comparten</a:t>
            </a:r>
            <a:r>
              <a:rPr lang="en-GB" dirty="0"/>
              <a:t> un </a:t>
            </a:r>
            <a:r>
              <a:rPr lang="en-GB" dirty="0" err="1"/>
              <a:t>ejemplo</a:t>
            </a:r>
            <a:r>
              <a:rPr lang="en-GB" dirty="0"/>
              <a:t>, </a:t>
            </a:r>
            <a:r>
              <a:rPr lang="en-GB" dirty="0" err="1"/>
              <a:t>preguntarles</a:t>
            </a:r>
            <a:r>
              <a:rPr lang="en-GB" dirty="0"/>
              <a:t> a </a:t>
            </a:r>
            <a:r>
              <a:rPr lang="en-GB" dirty="0" err="1"/>
              <a:t>qué</a:t>
            </a:r>
            <a:r>
              <a:rPr lang="en-GB" dirty="0"/>
              <a:t> </a:t>
            </a:r>
            <a:r>
              <a:rPr lang="en-GB" dirty="0" err="1"/>
              <a:t>tipo</a:t>
            </a:r>
            <a:r>
              <a:rPr lang="en-GB" dirty="0"/>
              <a:t> de </a:t>
            </a:r>
            <a:r>
              <a:rPr lang="en-GB" dirty="0" err="1"/>
              <a:t>categoria</a:t>
            </a:r>
            <a:r>
              <a:rPr lang="en-GB" dirty="0"/>
              <a:t> </a:t>
            </a:r>
            <a:r>
              <a:rPr lang="en-GB" dirty="0" err="1"/>
              <a:t>pertenece</a:t>
            </a:r>
            <a:r>
              <a:rPr lang="en-GB" dirty="0"/>
              <a:t>. etc. </a:t>
            </a:r>
          </a:p>
        </p:txBody>
      </p:sp>
      <p:sp>
        <p:nvSpPr>
          <p:cNvPr id="4" name="Slide Number Placeholder 3"/>
          <p:cNvSpPr>
            <a:spLocks noGrp="1"/>
          </p:cNvSpPr>
          <p:nvPr>
            <p:ph type="sldNum" sz="quarter" idx="5"/>
          </p:nvPr>
        </p:nvSpPr>
        <p:spPr/>
        <p:txBody>
          <a:bodyPr/>
          <a:lstStyle/>
          <a:p>
            <a:fld id="{BB709338-A3A3-4F6B-84E5-CB91CF26B0E5}" type="slidenum">
              <a:rPr lang="en-GB" smtClean="0"/>
              <a:t>6</a:t>
            </a:fld>
            <a:endParaRPr lang="en-GB" dirty="0"/>
          </a:p>
        </p:txBody>
      </p:sp>
    </p:spTree>
    <p:extLst>
      <p:ext uri="{BB962C8B-B14F-4D97-AF65-F5344CB8AC3E}">
        <p14:creationId xmlns:p14="http://schemas.microsoft.com/office/powerpoint/2010/main" val="5039049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709338-A3A3-4F6B-84E5-CB91CF26B0E5}" type="slidenum">
              <a:rPr lang="en-GB" smtClean="0"/>
              <a:t>52</a:t>
            </a:fld>
            <a:endParaRPr lang="en-GB"/>
          </a:p>
        </p:txBody>
      </p:sp>
    </p:spTree>
    <p:extLst>
      <p:ext uri="{BB962C8B-B14F-4D97-AF65-F5344CB8AC3E}">
        <p14:creationId xmlns:p14="http://schemas.microsoft.com/office/powerpoint/2010/main" val="40269071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es-AR" sz="1800" b="1" dirty="0">
                <a:effectLst/>
                <a:latin typeface="Calibri" panose="020F0502020204030204" pitchFamily="34" charset="0"/>
                <a:ea typeface="Calibri" panose="020F0502020204030204" pitchFamily="34" charset="0"/>
                <a:cs typeface="Times New Roman" panose="02020603050405020304" pitchFamily="18" charset="0"/>
              </a:rPr>
              <a:t>Notas: </a:t>
            </a:r>
            <a:r>
              <a:rPr lang="es-AR" sz="1800" dirty="0">
                <a:effectLst/>
                <a:latin typeface="Calibri" panose="020F0502020204030204" pitchFamily="34" charset="0"/>
                <a:ea typeface="Calibri" panose="020F0502020204030204" pitchFamily="34" charset="0"/>
                <a:cs typeface="Times New Roman" panose="02020603050405020304" pitchFamily="18" charset="0"/>
              </a:rPr>
              <a:t>Es importante utilizar esta diapositiva no solo para mostrar las cinco etapas, sino también para reforzar la importancia de la coordinación y la gestión de la información que se encuentran en el centro del círculo. Esto impulsa la respuesta humanitaria y es fundamental para el éxito de cada etapa del CPH. La coordinación y la gestión de la información son dos de las formas importantes en que las </a:t>
            </a:r>
            <a:r>
              <a:rPr lang="es-AR" sz="1800" dirty="0" err="1">
                <a:effectLst/>
                <a:latin typeface="Calibri" panose="020F0502020204030204" pitchFamily="34" charset="0"/>
                <a:ea typeface="Calibri" panose="020F0502020204030204" pitchFamily="34" charset="0"/>
                <a:cs typeface="Times New Roman" panose="02020603050405020304" pitchFamily="18" charset="0"/>
              </a:rPr>
              <a:t>OPDs</a:t>
            </a:r>
            <a:r>
              <a:rPr lang="es-AR" sz="1800" dirty="0">
                <a:effectLst/>
                <a:latin typeface="Calibri" panose="020F0502020204030204" pitchFamily="34" charset="0"/>
                <a:ea typeface="Calibri" panose="020F0502020204030204" pitchFamily="34" charset="0"/>
                <a:cs typeface="Times New Roman" panose="02020603050405020304" pitchFamily="18" charset="0"/>
              </a:rPr>
              <a:t> pueden participar y apoyar la acción humanitaria.</a:t>
            </a:r>
          </a:p>
          <a:p>
            <a:pPr>
              <a:lnSpc>
                <a:spcPct val="107000"/>
              </a:lnSpc>
              <a:spcAft>
                <a:spcPts val="800"/>
              </a:spcAft>
            </a:pP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Descripción de la imagen: Gráfico circular del Ciclo del Programa Humanitario conocido como CPH. Hay cinco etapas que comienzan desde la parte superior del círculo: Evaluación y análisis de necesidades; moviéndose en el sentido de las agujas del reloj hasta Planificación estratégica, luego Movilización de recursos, seguido de Implementación y monitoreo, y finalmente Revisión y evaluación operativa por pares, con una flecha de regreso al comienzo nuevamente. En el centro del círculo está la coordinación y la gestión de la información que se necesitan en cada etapa.</a:t>
            </a:r>
          </a:p>
          <a:p>
            <a:pPr>
              <a:lnSpc>
                <a:spcPct val="107000"/>
              </a:lnSpc>
              <a:spcAft>
                <a:spcPts val="800"/>
              </a:spcAft>
            </a:pP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En los enlaces obtendrá más información sobre las 5 etapas de CPH en el sitio de OCAH:</a:t>
            </a:r>
          </a:p>
          <a:p>
            <a:pPr marL="342900" lvl="0" indent="-342900">
              <a:lnSpc>
                <a:spcPct val="107000"/>
              </a:lnSpc>
              <a:buFont typeface="Symbol" panose="05050102010706020507" pitchFamily="18" charset="2"/>
              <a:buChar char=""/>
            </a:pPr>
            <a:r>
              <a:rPr lang="es-AR" sz="1800" dirty="0">
                <a:effectLst/>
                <a:latin typeface="Calibri" panose="020F0502020204030204" pitchFamily="34" charset="0"/>
                <a:ea typeface="Calibri" panose="020F0502020204030204" pitchFamily="34" charset="0"/>
                <a:cs typeface="Times New Roman" panose="02020603050405020304" pitchFamily="18" charset="0"/>
              </a:rPr>
              <a:t>evaluación y análisis de necesidades</a:t>
            </a:r>
          </a:p>
          <a:p>
            <a:pPr marL="342900" lvl="0" indent="-342900">
              <a:lnSpc>
                <a:spcPct val="107000"/>
              </a:lnSpc>
              <a:buFont typeface="Symbol" panose="05050102010706020507" pitchFamily="18" charset="2"/>
              <a:buChar char=""/>
            </a:pPr>
            <a:r>
              <a:rPr lang="es-AR" sz="1800" dirty="0">
                <a:effectLst/>
                <a:latin typeface="Calibri" panose="020F0502020204030204" pitchFamily="34" charset="0"/>
                <a:ea typeface="Calibri" panose="020F0502020204030204" pitchFamily="34" charset="0"/>
                <a:cs typeface="Times New Roman" panose="02020603050405020304" pitchFamily="18" charset="0"/>
              </a:rPr>
              <a:t>planificación de respuesta estratégica</a:t>
            </a:r>
          </a:p>
          <a:p>
            <a:pPr marL="342900" lvl="0" indent="-342900">
              <a:lnSpc>
                <a:spcPct val="107000"/>
              </a:lnSpc>
              <a:buFont typeface="Symbol" panose="05050102010706020507" pitchFamily="18" charset="2"/>
              <a:buChar char=""/>
            </a:pPr>
            <a:r>
              <a:rPr lang="es-AR" sz="1800" dirty="0">
                <a:effectLst/>
                <a:latin typeface="Calibri" panose="020F0502020204030204" pitchFamily="34" charset="0"/>
                <a:ea typeface="Calibri" panose="020F0502020204030204" pitchFamily="34" charset="0"/>
                <a:cs typeface="Times New Roman" panose="02020603050405020304" pitchFamily="18" charset="0"/>
              </a:rPr>
              <a:t>recurso de movilización</a:t>
            </a:r>
          </a:p>
          <a:p>
            <a:pPr marL="342900" lvl="0" indent="-342900">
              <a:lnSpc>
                <a:spcPct val="107000"/>
              </a:lnSpc>
              <a:buFont typeface="Symbol" panose="05050102010706020507" pitchFamily="18" charset="2"/>
              <a:buChar char=""/>
            </a:pPr>
            <a:r>
              <a:rPr lang="es-AR" sz="1800" dirty="0">
                <a:effectLst/>
                <a:latin typeface="Calibri" panose="020F0502020204030204" pitchFamily="34" charset="0"/>
                <a:ea typeface="Calibri" panose="020F0502020204030204" pitchFamily="34" charset="0"/>
                <a:cs typeface="Times New Roman" panose="02020603050405020304" pitchFamily="18" charset="0"/>
              </a:rPr>
              <a:t>implementación y monitoreo</a:t>
            </a:r>
          </a:p>
          <a:p>
            <a:pPr marL="342900" lvl="0" indent="-342900">
              <a:lnSpc>
                <a:spcPct val="107000"/>
              </a:lnSpc>
              <a:spcAft>
                <a:spcPts val="800"/>
              </a:spcAft>
              <a:buFont typeface="Symbol" panose="05050102010706020507" pitchFamily="18" charset="2"/>
              <a:buChar char=""/>
            </a:pPr>
            <a:r>
              <a:rPr lang="es-AR" sz="1800" dirty="0">
                <a:effectLst/>
                <a:latin typeface="Calibri" panose="020F0502020204030204" pitchFamily="34" charset="0"/>
                <a:ea typeface="Calibri" panose="020F0502020204030204" pitchFamily="34" charset="0"/>
                <a:cs typeface="Times New Roman" panose="02020603050405020304" pitchFamily="18" charset="0"/>
              </a:rPr>
              <a:t>revisión operativa y evaluación.</a:t>
            </a:r>
          </a:p>
          <a:p>
            <a:pPr marL="0" lvl="0" indent="0">
              <a:lnSpc>
                <a:spcPct val="107000"/>
              </a:lnSpc>
              <a:spcAft>
                <a:spcPts val="800"/>
              </a:spcAft>
              <a:buFont typeface="Symbol" panose="05050102010706020507" pitchFamily="18" charset="2"/>
              <a:buNone/>
            </a:pPr>
            <a:r>
              <a:rPr lang="es-AR" sz="1800" dirty="0">
                <a:effectLst/>
                <a:latin typeface="Calibri" panose="020F0502020204030204" pitchFamily="34" charset="0"/>
                <a:ea typeface="Calibri" panose="020F0502020204030204" pitchFamily="34" charset="0"/>
                <a:cs typeface="Times New Roman" panose="02020603050405020304" pitchFamily="18" charset="0"/>
              </a:rPr>
              <a:t>https://www.humanitarianresponse.info/es/operations/bolivia/ciclo-del-programa-humanitario </a:t>
            </a:r>
          </a:p>
        </p:txBody>
      </p:sp>
      <p:sp>
        <p:nvSpPr>
          <p:cNvPr id="4" name="Espace réservé du numéro de diapositive 3"/>
          <p:cNvSpPr>
            <a:spLocks noGrp="1"/>
          </p:cNvSpPr>
          <p:nvPr>
            <p:ph type="sldNum" sz="quarter" idx="5"/>
          </p:nvPr>
        </p:nvSpPr>
        <p:spPr/>
        <p:txBody>
          <a:bodyPr/>
          <a:lstStyle/>
          <a:p>
            <a:fld id="{BC037000-CB23-424B-8CA8-F407799DC541}" type="slidenum">
              <a:rPr lang="fr-CH" smtClean="0"/>
              <a:t>53</a:t>
            </a:fld>
            <a:endParaRPr lang="fr-CH"/>
          </a:p>
        </p:txBody>
      </p:sp>
    </p:spTree>
    <p:extLst>
      <p:ext uri="{BB962C8B-B14F-4D97-AF65-F5344CB8AC3E}">
        <p14:creationId xmlns:p14="http://schemas.microsoft.com/office/powerpoint/2010/main" val="19017059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t>Notas</a:t>
            </a:r>
            <a:r>
              <a:rPr lang="en-GB" b="1" dirty="0"/>
              <a:t>: </a:t>
            </a:r>
            <a:r>
              <a:rPr lang="en-GB" dirty="0" err="1"/>
              <a:t>el</a:t>
            </a:r>
            <a:r>
              <a:rPr lang="en-GB" dirty="0"/>
              <a:t> </a:t>
            </a:r>
            <a:r>
              <a:rPr lang="en-GB" dirty="0" err="1"/>
              <a:t>facilitador</a:t>
            </a:r>
            <a:r>
              <a:rPr lang="en-GB" dirty="0"/>
              <a:t> </a:t>
            </a:r>
            <a:r>
              <a:rPr lang="en-GB" dirty="0" err="1"/>
              <a:t>puede</a:t>
            </a:r>
            <a:r>
              <a:rPr lang="en-GB" dirty="0"/>
              <a:t> </a:t>
            </a:r>
            <a:r>
              <a:rPr lang="en-GB" dirty="0" err="1"/>
              <a:t>preguntar</a:t>
            </a:r>
            <a:r>
              <a:rPr lang="en-GB" dirty="0"/>
              <a:t> </a:t>
            </a:r>
            <a:r>
              <a:rPr lang="en-GB" dirty="0" err="1"/>
              <a:t>si</a:t>
            </a:r>
            <a:r>
              <a:rPr lang="en-GB" dirty="0"/>
              <a:t> </a:t>
            </a:r>
            <a:r>
              <a:rPr lang="en-GB" dirty="0" err="1"/>
              <a:t>los</a:t>
            </a:r>
            <a:r>
              <a:rPr lang="en-GB" dirty="0"/>
              <a:t> </a:t>
            </a:r>
            <a:r>
              <a:rPr lang="en-GB" dirty="0" err="1"/>
              <a:t>asistentes</a:t>
            </a:r>
            <a:r>
              <a:rPr lang="en-GB" dirty="0"/>
              <a:t> </a:t>
            </a:r>
            <a:r>
              <a:rPr lang="en-GB" dirty="0" err="1"/>
              <a:t>han</a:t>
            </a:r>
            <a:r>
              <a:rPr lang="en-GB" dirty="0"/>
              <a:t> </a:t>
            </a:r>
            <a:r>
              <a:rPr lang="en-GB" dirty="0" err="1"/>
              <a:t>escuchado</a:t>
            </a:r>
            <a:r>
              <a:rPr lang="en-GB" dirty="0"/>
              <a:t> </a:t>
            </a:r>
            <a:r>
              <a:rPr lang="en-GB" dirty="0" err="1"/>
              <a:t>hablar</a:t>
            </a:r>
            <a:r>
              <a:rPr lang="en-GB" dirty="0"/>
              <a:t> o </a:t>
            </a:r>
            <a:r>
              <a:rPr lang="en-GB" dirty="0" err="1"/>
              <a:t>participado</a:t>
            </a:r>
            <a:r>
              <a:rPr lang="en-GB" dirty="0"/>
              <a:t> </a:t>
            </a:r>
            <a:r>
              <a:rPr lang="en-GB" dirty="0" err="1"/>
              <a:t>en</a:t>
            </a:r>
            <a:r>
              <a:rPr lang="en-GB" dirty="0"/>
              <a:t> un PNH o </a:t>
            </a:r>
            <a:r>
              <a:rPr lang="en-GB" dirty="0" err="1"/>
              <a:t>en</a:t>
            </a:r>
            <a:r>
              <a:rPr lang="en-GB" dirty="0"/>
              <a:t> un PRH, y </a:t>
            </a:r>
            <a:r>
              <a:rPr lang="en-GB" dirty="0" err="1"/>
              <a:t>luego</a:t>
            </a:r>
            <a:r>
              <a:rPr lang="en-GB" dirty="0"/>
              <a:t> usar </a:t>
            </a:r>
            <a:r>
              <a:rPr lang="en-GB" dirty="0" err="1"/>
              <a:t>esta</a:t>
            </a:r>
            <a:r>
              <a:rPr lang="en-GB" dirty="0"/>
              <a:t> </a:t>
            </a:r>
            <a:r>
              <a:rPr lang="en-GB" dirty="0" err="1"/>
              <a:t>pantalla</a:t>
            </a:r>
            <a:r>
              <a:rPr lang="en-GB" dirty="0"/>
              <a:t> para presenter </a:t>
            </a:r>
            <a:r>
              <a:rPr lang="en-GB" dirty="0" err="1"/>
              <a:t>el</a:t>
            </a:r>
            <a:r>
              <a:rPr lang="en-GB" dirty="0"/>
              <a:t> </a:t>
            </a:r>
            <a:r>
              <a:rPr lang="en-GB" dirty="0" err="1"/>
              <a:t>proceso</a:t>
            </a:r>
            <a:r>
              <a:rPr lang="en-GB" dirty="0"/>
              <a:t> y las </a:t>
            </a:r>
            <a:r>
              <a:rPr lang="en-GB" dirty="0" err="1"/>
              <a:t>etapas</a:t>
            </a:r>
            <a:r>
              <a:rPr lang="en-GB" dirty="0"/>
              <a:t> </a:t>
            </a:r>
            <a:r>
              <a:rPr lang="en-GB" dirty="0" err="1"/>
              <a:t>principales</a:t>
            </a:r>
            <a:r>
              <a:rPr lang="en-GB" dirty="0"/>
              <a:t>. Es </a:t>
            </a:r>
            <a:r>
              <a:rPr lang="en-GB" dirty="0" err="1"/>
              <a:t>importante</a:t>
            </a:r>
            <a:r>
              <a:rPr lang="en-GB" dirty="0"/>
              <a:t> </a:t>
            </a:r>
            <a:r>
              <a:rPr lang="en-GB" dirty="0" err="1"/>
              <a:t>agregar</a:t>
            </a:r>
            <a:r>
              <a:rPr lang="en-GB" dirty="0"/>
              <a:t> que </a:t>
            </a:r>
            <a:r>
              <a:rPr lang="en-GB" dirty="0" err="1"/>
              <a:t>el</a:t>
            </a:r>
            <a:r>
              <a:rPr lang="en-GB" dirty="0"/>
              <a:t> PRH </a:t>
            </a:r>
            <a:r>
              <a:rPr lang="en-GB" dirty="0" err="1"/>
              <a:t>depende</a:t>
            </a:r>
            <a:r>
              <a:rPr lang="en-GB" dirty="0"/>
              <a:t> de que se </a:t>
            </a:r>
            <a:r>
              <a:rPr lang="en-GB" dirty="0" err="1"/>
              <a:t>cuente</a:t>
            </a:r>
            <a:r>
              <a:rPr lang="en-GB" dirty="0"/>
              <a:t> con </a:t>
            </a:r>
            <a:r>
              <a:rPr lang="en-GB" dirty="0" err="1"/>
              <a:t>una</a:t>
            </a:r>
            <a:r>
              <a:rPr lang="en-GB" dirty="0"/>
              <a:t> </a:t>
            </a:r>
            <a:r>
              <a:rPr lang="en-GB" dirty="0" err="1"/>
              <a:t>financiación</a:t>
            </a:r>
            <a:r>
              <a:rPr lang="en-GB" dirty="0"/>
              <a:t> </a:t>
            </a:r>
            <a:r>
              <a:rPr lang="en-GB" dirty="0" err="1"/>
              <a:t>segura</a:t>
            </a:r>
            <a:r>
              <a:rPr lang="en-GB" dirty="0"/>
              <a:t>, y que las OPDs </a:t>
            </a:r>
            <a:r>
              <a:rPr lang="en-GB" dirty="0" err="1"/>
              <a:t>pueden</a:t>
            </a:r>
            <a:r>
              <a:rPr lang="en-GB" dirty="0"/>
              <a:t> </a:t>
            </a:r>
            <a:r>
              <a:rPr lang="en-GB" dirty="0" err="1"/>
              <a:t>participar</a:t>
            </a:r>
            <a:r>
              <a:rPr lang="en-GB" dirty="0"/>
              <a:t> </a:t>
            </a:r>
            <a:r>
              <a:rPr lang="en-GB" dirty="0" err="1"/>
              <a:t>como</a:t>
            </a:r>
            <a:r>
              <a:rPr lang="en-GB" dirty="0"/>
              <a:t> </a:t>
            </a:r>
            <a:r>
              <a:rPr lang="en-GB" dirty="0" err="1"/>
              <a:t>asociadas</a:t>
            </a:r>
            <a:r>
              <a:rPr lang="en-GB" dirty="0"/>
              <a:t> para </a:t>
            </a:r>
            <a:r>
              <a:rPr lang="en-GB" dirty="0" err="1"/>
              <a:t>solicitar</a:t>
            </a:r>
            <a:r>
              <a:rPr lang="en-GB" dirty="0"/>
              <a:t> un CERF (</a:t>
            </a:r>
            <a:r>
              <a:rPr lang="es-MX" dirty="0"/>
              <a:t>Fondo Central de Respuesta a Emergencias)</a:t>
            </a:r>
            <a:r>
              <a:rPr lang="en-GB" dirty="0"/>
              <a:t>. </a:t>
            </a:r>
            <a:r>
              <a:rPr lang="en-GB" dirty="0" err="1"/>
              <a:t>También</a:t>
            </a:r>
            <a:r>
              <a:rPr lang="en-GB" dirty="0"/>
              <a:t> </a:t>
            </a:r>
            <a:r>
              <a:rPr lang="en-GB" dirty="0" err="1"/>
              <a:t>pueden</a:t>
            </a:r>
            <a:r>
              <a:rPr lang="en-GB" dirty="0"/>
              <a:t> </a:t>
            </a:r>
            <a:r>
              <a:rPr lang="en-GB" dirty="0" err="1"/>
              <a:t>influir</a:t>
            </a:r>
            <a:r>
              <a:rPr lang="en-GB" dirty="0"/>
              <a:t> </a:t>
            </a:r>
            <a:r>
              <a:rPr lang="en-GB" dirty="0" err="1"/>
              <a:t>en</a:t>
            </a:r>
            <a:r>
              <a:rPr lang="en-GB" dirty="0"/>
              <a:t> </a:t>
            </a:r>
            <a:r>
              <a:rPr lang="en-GB" dirty="0" err="1"/>
              <a:t>los</a:t>
            </a:r>
            <a:r>
              <a:rPr lang="en-GB" dirty="0"/>
              <a:t> </a:t>
            </a:r>
            <a:r>
              <a:rPr lang="en-GB" dirty="0" err="1"/>
              <a:t>llamamientos</a:t>
            </a:r>
            <a:r>
              <a:rPr lang="en-GB" dirty="0"/>
              <a:t> </a:t>
            </a:r>
            <a:r>
              <a:rPr lang="en-GB" dirty="0" err="1"/>
              <a:t>urgentes</a:t>
            </a:r>
            <a:r>
              <a:rPr lang="en-GB" dirty="0"/>
              <a:t> para crisis de </a:t>
            </a:r>
            <a:r>
              <a:rPr lang="en-GB" dirty="0" err="1"/>
              <a:t>evolución</a:t>
            </a:r>
            <a:r>
              <a:rPr lang="en-GB" dirty="0"/>
              <a:t> </a:t>
            </a:r>
            <a:r>
              <a:rPr lang="en-GB" dirty="0" err="1"/>
              <a:t>rápida</a:t>
            </a:r>
            <a:r>
              <a:rPr lang="en-GB" dirty="0"/>
              <a:t>.  </a:t>
            </a:r>
          </a:p>
          <a:p>
            <a:endParaRPr lang="en-GB" dirty="0"/>
          </a:p>
          <a:p>
            <a:pPr>
              <a:lnSpc>
                <a:spcPct val="107000"/>
              </a:lnSpc>
              <a:spcAft>
                <a:spcPts val="800"/>
              </a:spcAft>
            </a:pPr>
            <a:r>
              <a:rPr lang="en-GB" dirty="0" err="1"/>
              <a:t>Adaptado</a:t>
            </a:r>
            <a:r>
              <a:rPr lang="en-GB" dirty="0"/>
              <a:t> de – </a:t>
            </a:r>
            <a:r>
              <a:rPr lang="en-GB" dirty="0" err="1"/>
              <a:t>pantalla</a:t>
            </a:r>
            <a:r>
              <a:rPr lang="en-GB" dirty="0"/>
              <a:t> de </a:t>
            </a:r>
            <a:r>
              <a:rPr lang="en-GB" dirty="0" err="1"/>
              <a:t>Mó</a:t>
            </a:r>
            <a:r>
              <a:rPr lang="en-US" sz="1200" kern="0" dirty="0" err="1">
                <a:solidFill>
                  <a:schemeClr val="accent1">
                    <a:lumMod val="50000"/>
                  </a:schemeClr>
                </a:solidFill>
                <a:latin typeface="Calibri Light" panose="020F0302020204030204" pitchFamily="34" charset="0"/>
                <a:ea typeface="Times New Roman" panose="02020603050405020304" pitchFamily="18" charset="0"/>
                <a:cs typeface="Times New Roman" panose="02020603050405020304" pitchFamily="18" charset="0"/>
              </a:rPr>
              <a:t>dulo</a:t>
            </a:r>
            <a:r>
              <a:rPr lang="en-US" sz="1200" kern="0" dirty="0">
                <a:solidFill>
                  <a:schemeClr val="accent1">
                    <a:lumMod val="50000"/>
                  </a:schemeClr>
                </a:solidFill>
                <a:latin typeface="Calibri Light" panose="020F0302020204030204" pitchFamily="34" charset="0"/>
                <a:ea typeface="Times New Roman" panose="02020603050405020304" pitchFamily="18" charset="0"/>
                <a:cs typeface="Times New Roman" panose="02020603050405020304" pitchFamily="18" charset="0"/>
              </a:rPr>
              <a:t> 1: </a:t>
            </a:r>
            <a:r>
              <a:rPr lang="es-AR" sz="1800" dirty="0">
                <a:effectLst/>
                <a:latin typeface="Calibri" panose="020F0502020204030204" pitchFamily="34" charset="0"/>
                <a:ea typeface="Calibri" panose="020F0502020204030204" pitchFamily="34" charset="0"/>
                <a:cs typeface="Times New Roman" panose="02020603050405020304" pitchFamily="18" charset="0"/>
              </a:rPr>
              <a:t>Inclusión de la discapacidad en PNH/PRH ¿Qué sabemos? Julio de 2021</a:t>
            </a: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Pueden consultar también lo siguiente para obtener más información general:</a:t>
            </a: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Orientación sobre el fortalecimiento de la inclusión de la discapacidad en los planes de respuesta humanitaria. </a:t>
            </a:r>
            <a:r>
              <a:rPr lang="es-A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https://reliefweb.int/report/world/guidance-strengthening-disability-inclusion-humanitarian-response-plans</a:t>
            </a:r>
            <a:r>
              <a:rPr lang="es-AR" sz="1800" dirty="0">
                <a:effectLst/>
                <a:latin typeface="Calibri" panose="020F0502020204030204" pitchFamily="34" charset="0"/>
                <a:ea typeface="Calibri" panose="020F0502020204030204" pitchFamily="34" charset="0"/>
                <a:cs typeface="Times New Roman" panose="02020603050405020304" pitchFamily="18" charset="0"/>
              </a:rPr>
              <a:t> en inglés</a:t>
            </a: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Consejos: Integración de la discapacidad en PNH - </a:t>
            </a:r>
            <a:r>
              <a:rPr lang="es-A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https://fscluster.org/sites/default/files/documents/hrp_tip_sheet_disability_final_version.pdf</a:t>
            </a:r>
            <a:r>
              <a:rPr lang="es-AR" sz="1800" dirty="0">
                <a:effectLst/>
                <a:latin typeface="Calibri" panose="020F0502020204030204" pitchFamily="34" charset="0"/>
                <a:ea typeface="Calibri" panose="020F0502020204030204" pitchFamily="34" charset="0"/>
                <a:cs typeface="Times New Roman" panose="02020603050405020304" pitchFamily="18" charset="0"/>
              </a:rPr>
              <a:t> en inglés</a:t>
            </a: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Consejos: Integración de la discapacidad en PRH - </a:t>
            </a:r>
            <a:r>
              <a:rPr lang="es-A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https://fscluster.org/sites/default/files/documents/hrp_tip_sheet_disability_final_version.pdf</a:t>
            </a:r>
            <a:r>
              <a:rPr lang="es-AR" sz="1800" dirty="0">
                <a:effectLst/>
                <a:latin typeface="Calibri" panose="020F0502020204030204" pitchFamily="34" charset="0"/>
                <a:ea typeface="Calibri" panose="020F0502020204030204" pitchFamily="34" charset="0"/>
                <a:cs typeface="Times New Roman" panose="02020603050405020304" pitchFamily="18" charset="0"/>
              </a:rPr>
              <a:t> en inglés</a:t>
            </a: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Webcast de GPC sobre discapacidad inclusiva PNH y PRH- </a:t>
            </a:r>
            <a:r>
              <a:rPr lang="es-A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 lo encontré</a:t>
            </a: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También puede ser útil para los becarios de DRG leer la revisión sobre la inclusión de la discapacidad en los PNH y PRH de 2020 realizada por el grupo asesor de discapacidad </a:t>
            </a:r>
            <a:r>
              <a:rPr lang="es-A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https://drive.google.com/file/d/1cCJaMoto7uGkm0grhXvJNIYCbQhUtTcN/view</a:t>
            </a:r>
            <a:r>
              <a:rPr lang="es-AR" sz="1800" dirty="0">
                <a:effectLst/>
                <a:latin typeface="Calibri" panose="020F0502020204030204" pitchFamily="34" charset="0"/>
                <a:ea typeface="Calibri" panose="020F0502020204030204" pitchFamily="34" charset="0"/>
                <a:cs typeface="Times New Roman" panose="02020603050405020304" pitchFamily="18" charset="0"/>
              </a:rPr>
              <a:t> - no funciona el link</a:t>
            </a:r>
          </a:p>
          <a:p>
            <a:pPr lvl="0">
              <a:spcBef>
                <a:spcPts val="600"/>
              </a:spcBef>
            </a:pPr>
            <a:endParaRPr lang="en-US" sz="1200" dirty="0"/>
          </a:p>
          <a:p>
            <a:endParaRPr lang="en-GB" dirty="0"/>
          </a:p>
        </p:txBody>
      </p:sp>
      <p:sp>
        <p:nvSpPr>
          <p:cNvPr id="4" name="Slide Number Placeholder 3"/>
          <p:cNvSpPr>
            <a:spLocks noGrp="1"/>
          </p:cNvSpPr>
          <p:nvPr>
            <p:ph type="sldNum" sz="quarter" idx="5"/>
          </p:nvPr>
        </p:nvSpPr>
        <p:spPr/>
        <p:txBody>
          <a:bodyPr/>
          <a:lstStyle/>
          <a:p>
            <a:fld id="{BB709338-A3A3-4F6B-84E5-CB91CF26B0E5}" type="slidenum">
              <a:rPr lang="en-GB" smtClean="0"/>
              <a:t>54</a:t>
            </a:fld>
            <a:endParaRPr lang="en-GB"/>
          </a:p>
        </p:txBody>
      </p:sp>
    </p:spTree>
    <p:extLst>
      <p:ext uri="{BB962C8B-B14F-4D97-AF65-F5344CB8AC3E}">
        <p14:creationId xmlns:p14="http://schemas.microsoft.com/office/powerpoint/2010/main" val="23476934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s-AR" sz="1800" b="1" dirty="0">
                <a:effectLst/>
                <a:latin typeface="Calibri" panose="020F0502020204030204" pitchFamily="34" charset="0"/>
                <a:ea typeface="Calibri" panose="020F0502020204030204" pitchFamily="34" charset="0"/>
                <a:cs typeface="Times New Roman" panose="02020603050405020304" pitchFamily="18" charset="0"/>
              </a:rPr>
              <a:t>Notas: A elección: para ahorrar tiempo se pueden proponer distintas opciones, ya sea para hacer el trabajo en grupos, como para informar al grupo plenario.</a:t>
            </a:r>
            <a:r>
              <a:rPr lang="es-AR" sz="1800" dirty="0">
                <a:effectLst/>
                <a:latin typeface="Calibri" panose="020F0502020204030204" pitchFamily="34" charset="0"/>
                <a:ea typeface="Calibri" panose="020F0502020204030204" pitchFamily="34" charset="0"/>
                <a:cs typeface="Times New Roman" panose="02020603050405020304" pitchFamily="18" charset="0"/>
              </a:rPr>
              <a:t> Se pueden armar entre 4 y 6 grupos, cada uno dedicado a una etapa diferente (o una combinación de etapas). Alternativamente, si se trata de un grupo más pequeño e íntimo, se le puede pedir que reflexione sobre todo el CPH. Para presentar la información se puede usar </a:t>
            </a:r>
            <a:r>
              <a:rPr lang="es-AR" sz="1800" dirty="0" err="1">
                <a:effectLst/>
                <a:latin typeface="Calibri" panose="020F0502020204030204" pitchFamily="34" charset="0"/>
                <a:ea typeface="Calibri" panose="020F0502020204030204" pitchFamily="34" charset="0"/>
                <a:cs typeface="Times New Roman" panose="02020603050405020304" pitchFamily="18" charset="0"/>
              </a:rPr>
              <a:t>padlet</a:t>
            </a:r>
            <a:r>
              <a:rPr lang="es-AR" sz="1800" dirty="0">
                <a:effectLst/>
                <a:latin typeface="Calibri" panose="020F0502020204030204" pitchFamily="34" charset="0"/>
                <a:ea typeface="Calibri" panose="020F0502020204030204" pitchFamily="34" charset="0"/>
                <a:cs typeface="Times New Roman" panose="02020603050405020304" pitchFamily="18" charset="0"/>
              </a:rPr>
              <a:t> o </a:t>
            </a:r>
            <a:r>
              <a:rPr lang="es-AR" sz="1800" dirty="0" err="1">
                <a:effectLst/>
                <a:latin typeface="Calibri" panose="020F0502020204030204" pitchFamily="34" charset="0"/>
                <a:ea typeface="Calibri" panose="020F0502020204030204" pitchFamily="34" charset="0"/>
                <a:cs typeface="Times New Roman" panose="02020603050405020304" pitchFamily="18" charset="0"/>
              </a:rPr>
              <a:t>jamboard</a:t>
            </a:r>
            <a:r>
              <a:rPr lang="es-AR" sz="1800" dirty="0">
                <a:effectLst/>
                <a:latin typeface="Calibri" panose="020F0502020204030204" pitchFamily="34" charset="0"/>
                <a:ea typeface="Calibri" panose="020F0502020204030204" pitchFamily="34" charset="0"/>
                <a:cs typeface="Times New Roman" panose="02020603050405020304" pitchFamily="18" charset="0"/>
              </a:rPr>
              <a:t> si es necesario ahorrar tiempo. Recuerde a cada grupo que nombre a un voluntario para tomar notas y colocarlas en el cuadro de chat, para luego solo compartir las 2 o 3 cosas principales por etapa. Es decir que, si bien pueden conversar sobre todas las etapas, su responsabilidad será la de informar sobre una sola de ellas.</a:t>
            </a: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La participación de las </a:t>
            </a:r>
            <a:r>
              <a:rPr lang="es-AR" sz="1800" dirty="0" err="1">
                <a:effectLst/>
                <a:latin typeface="Calibri" panose="020F0502020204030204" pitchFamily="34" charset="0"/>
                <a:ea typeface="Calibri" panose="020F0502020204030204" pitchFamily="34" charset="0"/>
                <a:cs typeface="Times New Roman" panose="02020603050405020304" pitchFamily="18" charset="0"/>
              </a:rPr>
              <a:t>OPDs</a:t>
            </a:r>
            <a:r>
              <a:rPr lang="es-AR" sz="1800" dirty="0">
                <a:effectLst/>
                <a:latin typeface="Calibri" panose="020F0502020204030204" pitchFamily="34" charset="0"/>
                <a:ea typeface="Calibri" panose="020F0502020204030204" pitchFamily="34" charset="0"/>
                <a:cs typeface="Times New Roman" panose="02020603050405020304" pitchFamily="18" charset="0"/>
              </a:rPr>
              <a:t> es un compromiso y una obligación según distintos instrumentos internacionales.</a:t>
            </a: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Cuando surgen oportunidades para participar en cualquier etapa del CPH, debemos participar aunque no lo podamos hacer en el ciclo completo.</a:t>
            </a: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El trabajo en red entre las </a:t>
            </a:r>
            <a:r>
              <a:rPr lang="es-AR" sz="1800" dirty="0" err="1">
                <a:effectLst/>
                <a:latin typeface="Calibri" panose="020F0502020204030204" pitchFamily="34" charset="0"/>
                <a:ea typeface="Calibri" panose="020F0502020204030204" pitchFamily="34" charset="0"/>
                <a:cs typeface="Times New Roman" panose="02020603050405020304" pitchFamily="18" charset="0"/>
              </a:rPr>
              <a:t>OPDs</a:t>
            </a:r>
            <a:r>
              <a:rPr lang="es-AR" sz="1800" dirty="0">
                <a:effectLst/>
                <a:latin typeface="Calibri" panose="020F0502020204030204" pitchFamily="34" charset="0"/>
                <a:ea typeface="Calibri" panose="020F0502020204030204" pitchFamily="34" charset="0"/>
                <a:cs typeface="Times New Roman" panose="02020603050405020304" pitchFamily="18" charset="0"/>
              </a:rPr>
              <a:t> podría ser muy útil para mejorar el proceso de participación y el resultado.</a:t>
            </a: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Las </a:t>
            </a:r>
            <a:r>
              <a:rPr lang="es-AR" sz="1800" dirty="0" err="1">
                <a:effectLst/>
                <a:latin typeface="Calibri" panose="020F0502020204030204" pitchFamily="34" charset="0"/>
                <a:ea typeface="Calibri" panose="020F0502020204030204" pitchFamily="34" charset="0"/>
                <a:cs typeface="Times New Roman" panose="02020603050405020304" pitchFamily="18" charset="0"/>
              </a:rPr>
              <a:t>OPDs</a:t>
            </a:r>
            <a:r>
              <a:rPr lang="es-AR" sz="1800" dirty="0">
                <a:effectLst/>
                <a:latin typeface="Calibri" panose="020F0502020204030204" pitchFamily="34" charset="0"/>
                <a:ea typeface="Calibri" panose="020F0502020204030204" pitchFamily="34" charset="0"/>
                <a:cs typeface="Times New Roman" panose="02020603050405020304" pitchFamily="18" charset="0"/>
              </a:rPr>
              <a:t> pueden usar algunas herramientas para prepararse para afrontar compromisos tales como participar en el CPH.</a:t>
            </a: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Después de la retroalimentación en el plenario, señale la importancia del Capítulo 9 de las Directrices del IASC, que detalla las funciones y responsabilidades de las partes interesadas, incluidas las </a:t>
            </a:r>
            <a:r>
              <a:rPr lang="es-AR" sz="1800" dirty="0" err="1">
                <a:effectLst/>
                <a:latin typeface="Calibri" panose="020F0502020204030204" pitchFamily="34" charset="0"/>
                <a:ea typeface="Calibri" panose="020F0502020204030204" pitchFamily="34" charset="0"/>
                <a:cs typeface="Times New Roman" panose="02020603050405020304" pitchFamily="18" charset="0"/>
              </a:rPr>
              <a:t>OPDs</a:t>
            </a:r>
            <a:r>
              <a:rPr lang="es-AR" sz="1800" dirty="0">
                <a:effectLst/>
                <a:latin typeface="Calibri" panose="020F0502020204030204" pitchFamily="34" charset="0"/>
                <a:ea typeface="Calibri" panose="020F0502020204030204" pitchFamily="34" charset="0"/>
                <a:cs typeface="Times New Roman" panose="02020603050405020304" pitchFamily="18" charset="0"/>
              </a:rPr>
              <a:t> (páginas 73 - 75). Estas diapositivas también se pueden agregar como resumen</a:t>
            </a: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NOTA: esto se puede adaptar según la audiencia. Los becarios de DRG deben detectar en la primera sesión si pueden profundizar en este ejercicio dependiendo de la experiencia de las </a:t>
            </a:r>
            <a:r>
              <a:rPr lang="es-AR" sz="1800" dirty="0" err="1">
                <a:effectLst/>
                <a:latin typeface="Calibri" panose="020F0502020204030204" pitchFamily="34" charset="0"/>
                <a:ea typeface="Calibri" panose="020F0502020204030204" pitchFamily="34" charset="0"/>
                <a:cs typeface="Times New Roman" panose="02020603050405020304" pitchFamily="18" charset="0"/>
              </a:rPr>
              <a:t>OPDs</a:t>
            </a:r>
            <a:r>
              <a:rPr lang="es-AR" sz="1800" dirty="0">
                <a:effectLst/>
                <a:latin typeface="Calibri" panose="020F0502020204030204" pitchFamily="34" charset="0"/>
                <a:ea typeface="Calibri" panose="020F0502020204030204" pitchFamily="34" charset="0"/>
                <a:cs typeface="Times New Roman" panose="02020603050405020304" pitchFamily="18" charset="0"/>
              </a:rPr>
              <a:t> que estén presentes.</a:t>
            </a:r>
          </a:p>
          <a:p>
            <a:r>
              <a:rPr lang="en-GB"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7A55F-4C5B-E248-9EC8-471E991E4A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05765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s-AR" sz="1800" b="1" dirty="0">
                <a:effectLst/>
                <a:latin typeface="Calibri" panose="020F0502020204030204" pitchFamily="34" charset="0"/>
                <a:ea typeface="Calibri" panose="020F0502020204030204" pitchFamily="34" charset="0"/>
                <a:cs typeface="Times New Roman" panose="02020603050405020304" pitchFamily="18" charset="0"/>
              </a:rPr>
              <a:t>Notas: es opcional usar esta pantalla o hacer una recapitulación. </a:t>
            </a:r>
            <a:r>
              <a:rPr lang="es-AR" sz="1800" dirty="0">
                <a:effectLst/>
                <a:latin typeface="Calibri" panose="020F0502020204030204" pitchFamily="34" charset="0"/>
                <a:ea typeface="Calibri" panose="020F0502020204030204" pitchFamily="34" charset="0"/>
                <a:cs typeface="Times New Roman" panose="02020603050405020304" pitchFamily="18" charset="0"/>
              </a:rPr>
              <a:t>Es importante facilitar una discusión final sobre las expectativas e intereses de las </a:t>
            </a:r>
            <a:r>
              <a:rPr lang="es-AR" sz="1800" dirty="0" err="1">
                <a:effectLst/>
                <a:latin typeface="Calibri" panose="020F0502020204030204" pitchFamily="34" charset="0"/>
                <a:ea typeface="Calibri" panose="020F0502020204030204" pitchFamily="34" charset="0"/>
                <a:cs typeface="Times New Roman" panose="02020603050405020304" pitchFamily="18" charset="0"/>
              </a:rPr>
              <a:t>OPDs</a:t>
            </a:r>
            <a:r>
              <a:rPr lang="es-AR" sz="1800" dirty="0">
                <a:effectLst/>
                <a:latin typeface="Calibri" panose="020F0502020204030204" pitchFamily="34" charset="0"/>
                <a:ea typeface="Calibri" panose="020F0502020204030204" pitchFamily="34" charset="0"/>
                <a:cs typeface="Times New Roman" panose="02020603050405020304" pitchFamily="18" charset="0"/>
              </a:rPr>
              <a:t>. Asegurarse de registrar lo que se ha acordado y compartido como parte de la recapitulación y señalar los próximos pasos y las oportunidades y redes regionales. Recuerden que es posible que algunos de los asistentes no estén relacionados con ninguna red nacional o regional, por lo que hay que pedirles autorización para incluirlos en comunidades de práctica para los pasos siguientes.  </a:t>
            </a:r>
          </a:p>
          <a:p>
            <a:pPr>
              <a:lnSpc>
                <a:spcPct val="107000"/>
              </a:lnSpc>
              <a:spcAft>
                <a:spcPts val="800"/>
              </a:spcAft>
            </a:pP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Objetivos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 Usen esta oportunidad para evaluar en qué les gustaría participar a las </a:t>
            </a:r>
            <a:r>
              <a:rPr lang="es-AR" sz="1800" dirty="0" err="1">
                <a:effectLst/>
                <a:latin typeface="Calibri" panose="020F0502020204030204" pitchFamily="34" charset="0"/>
                <a:ea typeface="Calibri" panose="020F0502020204030204" pitchFamily="34" charset="0"/>
                <a:cs typeface="Times New Roman" panose="02020603050405020304" pitchFamily="18" charset="0"/>
              </a:rPr>
              <a:t>OPDs</a:t>
            </a:r>
            <a:r>
              <a:rPr lang="es-AR" sz="1800" dirty="0">
                <a:effectLst/>
                <a:latin typeface="Calibri" panose="020F0502020204030204" pitchFamily="34" charset="0"/>
                <a:ea typeface="Calibri" panose="020F0502020204030204" pitchFamily="34" charset="0"/>
                <a:cs typeface="Times New Roman" panose="02020603050405020304" pitchFamily="18" charset="0"/>
              </a:rPr>
              <a:t> </a:t>
            </a:r>
          </a:p>
          <a:p>
            <a:pPr indent="449580">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 cuáles son las redes y formas de comunicación preferidas. </a:t>
            </a:r>
          </a:p>
          <a:p>
            <a:pPr indent="449580">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 pidan permiso para continuar en contacto con ellas y ponerlas en contacto con redes regionales, incluyendo la posibilidad de relacionarlas con miembros del GRD y redes humanitarias regionales y nacionales</a:t>
            </a:r>
          </a:p>
          <a:p>
            <a:pPr>
              <a:lnSpc>
                <a:spcPct val="107000"/>
              </a:lnSpc>
              <a:spcAft>
                <a:spcPts val="800"/>
              </a:spcAft>
            </a:pPr>
            <a:r>
              <a:rPr lang="es-AR" sz="1800" b="1" dirty="0">
                <a:effectLst/>
                <a:latin typeface="Calibri" panose="020F0502020204030204" pitchFamily="34" charset="0"/>
                <a:ea typeface="Calibri" panose="020F0502020204030204" pitchFamily="34" charset="0"/>
                <a:cs typeface="Times New Roman" panose="02020603050405020304" pitchFamily="18" charset="0"/>
              </a:rPr>
              <a:t>Los becarios de GRD completan este trabajo junto con los colegas regionales del Grupo de Trabajo 6 </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BB709338-A3A3-4F6B-84E5-CB91CF26B0E5}" type="slidenum">
              <a:rPr lang="en-GB" smtClean="0"/>
              <a:t>56</a:t>
            </a:fld>
            <a:endParaRPr lang="en-GB"/>
          </a:p>
        </p:txBody>
      </p:sp>
    </p:spTree>
    <p:extLst>
      <p:ext uri="{BB962C8B-B14F-4D97-AF65-F5344CB8AC3E}">
        <p14:creationId xmlns:p14="http://schemas.microsoft.com/office/powerpoint/2010/main" val="349786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7000"/>
              </a:lnSpc>
              <a:spcBef>
                <a:spcPts val="0"/>
              </a:spcBef>
              <a:spcAft>
                <a:spcPts val="800"/>
              </a:spcAft>
              <a:buClrTx/>
              <a:buSzTx/>
              <a:buFontTx/>
              <a:buNone/>
              <a:tabLst/>
              <a:defRPr/>
            </a:pPr>
            <a:endParaRPr lang="en-IN" sz="1200" kern="1200" dirty="0">
              <a:solidFill>
                <a:schemeClr val="tx1"/>
              </a:solidFill>
              <a:effectLst/>
              <a:latin typeface="+mn-lt"/>
              <a:ea typeface="+mn-ea"/>
              <a:cs typeface="+mn-cs"/>
            </a:endParaRPr>
          </a:p>
          <a:p>
            <a:pPr marL="0" marR="0" indent="0" algn="l" defTabSz="914400" rtl="0" eaLnBrk="1" fontAlgn="auto" latinLnBrk="0" hangingPunct="1">
              <a:lnSpc>
                <a:spcPct val="107000"/>
              </a:lnSpc>
              <a:spcBef>
                <a:spcPts val="0"/>
              </a:spcBef>
              <a:spcAft>
                <a:spcPts val="800"/>
              </a:spcAft>
              <a:buClrTx/>
              <a:buSzTx/>
              <a:buFontTx/>
              <a:buNone/>
              <a:tabLst/>
              <a:defRPr/>
            </a:pPr>
            <a:r>
              <a:rPr lang="es-MX" sz="1200" b="1" kern="1200" dirty="0">
                <a:solidFill>
                  <a:schemeClr val="tx1"/>
                </a:solidFill>
                <a:effectLst/>
                <a:latin typeface="+mn-lt"/>
                <a:ea typeface="+mn-ea"/>
                <a:cs typeface="+mn-cs"/>
              </a:rPr>
              <a:t>Notas:</a:t>
            </a:r>
          </a:p>
          <a:p>
            <a:pPr marL="0" marR="0" indent="0" algn="l" defTabSz="914400" rtl="0" eaLnBrk="1" fontAlgn="auto" latinLnBrk="0" hangingPunct="1">
              <a:lnSpc>
                <a:spcPct val="107000"/>
              </a:lnSpc>
              <a:spcBef>
                <a:spcPts val="0"/>
              </a:spcBef>
              <a:spcAft>
                <a:spcPts val="800"/>
              </a:spcAft>
              <a:buClrTx/>
              <a:buSzTx/>
              <a:buFontTx/>
              <a:buNone/>
              <a:tabLst/>
              <a:defRPr/>
            </a:pPr>
            <a:r>
              <a:rPr lang="es-MX" sz="1200" kern="1200" dirty="0">
                <a:solidFill>
                  <a:schemeClr val="tx1"/>
                </a:solidFill>
                <a:effectLst/>
                <a:latin typeface="+mn-lt"/>
                <a:ea typeface="+mn-ea"/>
                <a:cs typeface="+mn-cs"/>
              </a:rPr>
              <a:t>DESASTRES ESTACIONALES: Estos tienen un ciclo regular, como las inundaciones, los ciclones y las sequías. El objetivo clave para los peligros estacionales es garantizar que se implementen las acciones de preparación avanzadas (APA) y que los planes de contingencia (PC) se actualicen antes de que comiencen los peligros estacionales previstos. </a:t>
            </a:r>
          </a:p>
          <a:p>
            <a:pPr marL="0" marR="0" indent="0" algn="l" defTabSz="914400" rtl="0" eaLnBrk="1" fontAlgn="auto" latinLnBrk="0" hangingPunct="1">
              <a:lnSpc>
                <a:spcPct val="107000"/>
              </a:lnSpc>
              <a:spcBef>
                <a:spcPts val="0"/>
              </a:spcBef>
              <a:spcAft>
                <a:spcPts val="800"/>
              </a:spcAft>
              <a:buClrTx/>
              <a:buSzTx/>
              <a:buFontTx/>
              <a:buNone/>
              <a:tabLst/>
              <a:defRPr/>
            </a:pPr>
            <a:endParaRPr lang="es-MX" sz="1200" kern="1200" dirty="0">
              <a:solidFill>
                <a:schemeClr val="tx1"/>
              </a:solidFill>
              <a:effectLst/>
              <a:latin typeface="+mn-lt"/>
              <a:ea typeface="+mn-ea"/>
              <a:cs typeface="+mn-cs"/>
            </a:endParaRPr>
          </a:p>
          <a:p>
            <a:pPr marL="0" marR="0" indent="0" algn="l" defTabSz="914400" rtl="0" eaLnBrk="1" fontAlgn="auto" latinLnBrk="0" hangingPunct="1">
              <a:lnSpc>
                <a:spcPct val="107000"/>
              </a:lnSpc>
              <a:spcBef>
                <a:spcPts val="0"/>
              </a:spcBef>
              <a:spcAft>
                <a:spcPts val="800"/>
              </a:spcAft>
              <a:buClrTx/>
              <a:buSzTx/>
              <a:buFontTx/>
              <a:buNone/>
              <a:tabLst/>
              <a:defRPr/>
            </a:pPr>
            <a:r>
              <a:rPr lang="es-MX" sz="1200" kern="1200" dirty="0">
                <a:solidFill>
                  <a:schemeClr val="tx1"/>
                </a:solidFill>
                <a:effectLst/>
                <a:latin typeface="+mn-lt"/>
                <a:ea typeface="+mn-ea"/>
                <a:cs typeface="+mn-cs"/>
              </a:rPr>
              <a:t>DESASTRESEN EVOLUCIÓN:  tienen niveles de riesgo que cambian irregularmente con el tiempo, como conflictos armados, violaciones graves de los derechos humanos, peligros económicos y pandemias. Se debe monitorear la evolución de estos peligros para identificar el punto de inflexión en que el riesgo aumenta.</a:t>
            </a:r>
          </a:p>
          <a:p>
            <a:pPr marL="0" marR="0" indent="0" algn="l" defTabSz="914400" rtl="0" eaLnBrk="1" fontAlgn="auto" latinLnBrk="0" hangingPunct="1">
              <a:lnSpc>
                <a:spcPct val="107000"/>
              </a:lnSpc>
              <a:spcBef>
                <a:spcPts val="0"/>
              </a:spcBef>
              <a:spcAft>
                <a:spcPts val="800"/>
              </a:spcAft>
              <a:buClrTx/>
              <a:buSzTx/>
              <a:buFontTx/>
              <a:buNone/>
              <a:tabLst/>
              <a:defRPr/>
            </a:pPr>
            <a:endParaRPr lang="es-MX" sz="1200" kern="1200" dirty="0">
              <a:solidFill>
                <a:schemeClr val="tx1"/>
              </a:solidFill>
              <a:effectLst/>
              <a:latin typeface="+mn-lt"/>
              <a:ea typeface="+mn-ea"/>
              <a:cs typeface="+mn-cs"/>
            </a:endParaRPr>
          </a:p>
          <a:p>
            <a:pPr marL="0" marR="0" indent="0" algn="l" defTabSz="914400" rtl="0" eaLnBrk="1" fontAlgn="auto" latinLnBrk="0" hangingPunct="1">
              <a:lnSpc>
                <a:spcPct val="107000"/>
              </a:lnSpc>
              <a:spcBef>
                <a:spcPts val="0"/>
              </a:spcBef>
              <a:spcAft>
                <a:spcPts val="800"/>
              </a:spcAft>
              <a:buClrTx/>
              <a:buSzTx/>
              <a:buFontTx/>
              <a:buNone/>
              <a:tabLst/>
              <a:defRPr/>
            </a:pPr>
            <a:r>
              <a:rPr lang="es-MX" sz="1200" kern="1200" dirty="0">
                <a:solidFill>
                  <a:schemeClr val="tx1"/>
                </a:solidFill>
                <a:effectLst/>
                <a:latin typeface="+mn-lt"/>
                <a:ea typeface="+mn-ea"/>
                <a:cs typeface="+mn-cs"/>
              </a:rPr>
              <a:t>DESASTRES ESTÁTICOS: plantean el mismo nivel de riesgo a lo largo del tiempo. Por ejemplo terremotos, erupciones volcánicas y tsunamis. A pesar de que se clasifican como de alto riesgo, es imposible anticipar el momento exacto en que ocurrirán. Por consiguiente, normalmente no es posible monitorear riesgos de este tipo.</a:t>
            </a:r>
          </a:p>
          <a:p>
            <a:pPr marL="0" marR="0" indent="0" algn="l" defTabSz="914400" rtl="0" eaLnBrk="1" fontAlgn="auto" latinLnBrk="0" hangingPunct="1">
              <a:lnSpc>
                <a:spcPct val="107000"/>
              </a:lnSpc>
              <a:spcBef>
                <a:spcPts val="0"/>
              </a:spcBef>
              <a:spcAft>
                <a:spcPts val="800"/>
              </a:spcAft>
              <a:buClrTx/>
              <a:buSzTx/>
              <a:buFontTx/>
              <a:buNone/>
              <a:tabLst/>
              <a:defRPr/>
            </a:pPr>
            <a:endParaRPr lang="en-IN" sz="1200" kern="1200" dirty="0">
              <a:solidFill>
                <a:schemeClr val="tx1"/>
              </a:solidFill>
              <a:effectLst/>
              <a:latin typeface="+mn-lt"/>
              <a:ea typeface="+mn-ea"/>
              <a:cs typeface="+mn-cs"/>
            </a:endParaRPr>
          </a:p>
          <a:p>
            <a:pPr marL="0" marR="0" indent="0" algn="l" defTabSz="914400" rtl="0" eaLnBrk="1" fontAlgn="auto" latinLnBrk="0" hangingPunct="1">
              <a:lnSpc>
                <a:spcPct val="107000"/>
              </a:lnSpc>
              <a:spcBef>
                <a:spcPts val="0"/>
              </a:spcBef>
              <a:spcAft>
                <a:spcPts val="800"/>
              </a:spcAft>
              <a:buClrTx/>
              <a:buSzTx/>
              <a:buFontTx/>
              <a:buNone/>
              <a:tabLst/>
              <a:defRPr/>
            </a:pPr>
            <a:r>
              <a:rPr lang="en-IN" sz="1200" kern="1200" dirty="0">
                <a:solidFill>
                  <a:schemeClr val="tx1"/>
                </a:solidFill>
                <a:effectLst/>
                <a:latin typeface="+mn-lt"/>
                <a:ea typeface="+mn-ea"/>
                <a:cs typeface="+mn-cs"/>
              </a:rPr>
              <a:t>Source: https://interagencystandingcommittee.org/system/files/iasc_emergency_response_preparedness_guidelines_july_2015_draft_for_field_testing.pdf </a:t>
            </a:r>
            <a:r>
              <a:rPr lang="en-IN" sz="1200" kern="1200" dirty="0" err="1">
                <a:solidFill>
                  <a:schemeClr val="tx1"/>
                </a:solidFill>
                <a:effectLst/>
                <a:latin typeface="+mn-lt"/>
                <a:ea typeface="+mn-ea"/>
                <a:cs typeface="+mn-cs"/>
              </a:rPr>
              <a:t>en</a:t>
            </a:r>
            <a:r>
              <a:rPr lang="en-IN" sz="1200" kern="1200" dirty="0">
                <a:solidFill>
                  <a:schemeClr val="tx1"/>
                </a:solidFill>
                <a:effectLst/>
                <a:latin typeface="+mn-lt"/>
                <a:ea typeface="+mn-ea"/>
                <a:cs typeface="+mn-cs"/>
              </a:rPr>
              <a:t> </a:t>
            </a:r>
            <a:r>
              <a:rPr lang="en-IN" sz="1200" kern="1200" dirty="0" err="1">
                <a:solidFill>
                  <a:schemeClr val="tx1"/>
                </a:solidFill>
                <a:effectLst/>
                <a:latin typeface="+mn-lt"/>
                <a:ea typeface="+mn-ea"/>
                <a:cs typeface="+mn-cs"/>
              </a:rPr>
              <a:t>inglés</a:t>
            </a:r>
            <a:endParaRPr lang="en-IN" sz="1200" kern="1200" dirty="0">
              <a:solidFill>
                <a:schemeClr val="tx1"/>
              </a:solidFill>
              <a:effectLst/>
              <a:latin typeface="+mn-lt"/>
              <a:ea typeface="+mn-ea"/>
              <a:cs typeface="+mn-cs"/>
            </a:endParaRPr>
          </a:p>
          <a:p>
            <a:pPr marL="0" marR="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B709338-A3A3-4F6B-84E5-CB91CF26B0E5}" type="slidenum">
              <a:rPr lang="en-GB" smtClean="0"/>
              <a:t>7</a:t>
            </a:fld>
            <a:endParaRPr lang="en-GB"/>
          </a:p>
        </p:txBody>
      </p:sp>
    </p:spTree>
    <p:extLst>
      <p:ext uri="{BB962C8B-B14F-4D97-AF65-F5344CB8AC3E}">
        <p14:creationId xmlns:p14="http://schemas.microsoft.com/office/powerpoint/2010/main" val="202218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Notas</a:t>
            </a:r>
            <a:r>
              <a:rPr lang="en-US" b="1" dirty="0"/>
              <a:t>: - </a:t>
            </a:r>
            <a:r>
              <a:rPr lang="en-US" b="1" dirty="0" err="1"/>
              <a:t>estas</a:t>
            </a:r>
            <a:r>
              <a:rPr lang="en-US" b="1" dirty="0"/>
              <a:t> </a:t>
            </a:r>
            <a:r>
              <a:rPr lang="en-US" b="1" dirty="0" err="1"/>
              <a:t>pantallas</a:t>
            </a:r>
            <a:r>
              <a:rPr lang="en-US" b="1" dirty="0"/>
              <a:t> </a:t>
            </a:r>
            <a:r>
              <a:rPr lang="en-US" b="1" dirty="0" err="1"/>
              <a:t>sobre</a:t>
            </a:r>
            <a:r>
              <a:rPr lang="en-US" b="1" dirty="0"/>
              <a:t>  </a:t>
            </a:r>
            <a:r>
              <a:rPr lang="en-US" b="1" dirty="0" err="1"/>
              <a:t>consecuencias</a:t>
            </a:r>
            <a:r>
              <a:rPr lang="en-US" b="1" dirty="0"/>
              <a:t> </a:t>
            </a:r>
            <a:r>
              <a:rPr lang="en-US" b="1" dirty="0" err="1"/>
              <a:t>pueden</a:t>
            </a:r>
            <a:r>
              <a:rPr lang="en-US" b="1" dirty="0"/>
              <a:t> ser </a:t>
            </a:r>
            <a:r>
              <a:rPr lang="en-US" b="1" dirty="0" err="1"/>
              <a:t>usadas</a:t>
            </a:r>
            <a:r>
              <a:rPr lang="en-US" b="1" dirty="0"/>
              <a:t> </a:t>
            </a:r>
            <a:r>
              <a:rPr lang="en-US" b="1" dirty="0" err="1"/>
              <a:t>por</a:t>
            </a:r>
            <a:r>
              <a:rPr lang="en-US" b="1" dirty="0"/>
              <a:t> </a:t>
            </a:r>
            <a:r>
              <a:rPr lang="en-US" b="1" dirty="0" err="1"/>
              <a:t>los</a:t>
            </a:r>
            <a:r>
              <a:rPr lang="en-US" b="1" dirty="0"/>
              <a:t> </a:t>
            </a:r>
            <a:r>
              <a:rPr lang="en-US" b="1" dirty="0" err="1"/>
              <a:t>facilitadores</a:t>
            </a:r>
            <a:r>
              <a:rPr lang="en-US" b="1" dirty="0"/>
              <a:t> para saber </a:t>
            </a:r>
            <a:r>
              <a:rPr lang="en-US" b="1" dirty="0" err="1"/>
              <a:t>qué</a:t>
            </a:r>
            <a:r>
              <a:rPr lang="en-US" b="1" dirty="0"/>
              <a:t> </a:t>
            </a:r>
            <a:r>
              <a:rPr lang="en-US" b="1" dirty="0" err="1"/>
              <a:t>decir</a:t>
            </a:r>
            <a:r>
              <a:rPr lang="en-US" b="1" dirty="0"/>
              <a:t>, y  no ser </a:t>
            </a:r>
            <a:r>
              <a:rPr lang="en-US" b="1" dirty="0" err="1"/>
              <a:t>mostradas</a:t>
            </a:r>
            <a:endParaRPr lang="en-US" dirty="0"/>
          </a:p>
        </p:txBody>
      </p:sp>
      <p:sp>
        <p:nvSpPr>
          <p:cNvPr id="4" name="Slide Number Placeholder 3"/>
          <p:cNvSpPr>
            <a:spLocks noGrp="1"/>
          </p:cNvSpPr>
          <p:nvPr>
            <p:ph type="sldNum" sz="quarter" idx="5"/>
          </p:nvPr>
        </p:nvSpPr>
        <p:spPr/>
        <p:txBody>
          <a:bodyPr/>
          <a:lstStyle/>
          <a:p>
            <a:fld id="{BB709338-A3A3-4F6B-84E5-CB91CF26B0E5}" type="slidenum">
              <a:rPr lang="en-GB" smtClean="0"/>
              <a:t>8</a:t>
            </a:fld>
            <a:endParaRPr lang="en-GB"/>
          </a:p>
        </p:txBody>
      </p:sp>
    </p:spTree>
    <p:extLst>
      <p:ext uri="{BB962C8B-B14F-4D97-AF65-F5344CB8AC3E}">
        <p14:creationId xmlns:p14="http://schemas.microsoft.com/office/powerpoint/2010/main" val="2570002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Notas</a:t>
            </a:r>
            <a:r>
              <a:rPr lang="en-US" b="1" dirty="0"/>
              <a:t>: - </a:t>
            </a:r>
            <a:r>
              <a:rPr lang="en-US" b="1" dirty="0" err="1"/>
              <a:t>estas</a:t>
            </a:r>
            <a:r>
              <a:rPr lang="en-US" b="1" dirty="0"/>
              <a:t> </a:t>
            </a:r>
            <a:r>
              <a:rPr lang="en-US" b="1" dirty="0" err="1"/>
              <a:t>pantallas</a:t>
            </a:r>
            <a:r>
              <a:rPr lang="en-US" b="1" dirty="0"/>
              <a:t> </a:t>
            </a:r>
            <a:r>
              <a:rPr lang="en-US" b="1" dirty="0" err="1"/>
              <a:t>sobre</a:t>
            </a:r>
            <a:r>
              <a:rPr lang="en-US" b="1" dirty="0"/>
              <a:t>  </a:t>
            </a:r>
            <a:r>
              <a:rPr lang="en-US" b="1" dirty="0" err="1"/>
              <a:t>consecuencias</a:t>
            </a:r>
            <a:r>
              <a:rPr lang="en-US" b="1" dirty="0"/>
              <a:t> </a:t>
            </a:r>
            <a:r>
              <a:rPr lang="en-US" b="1" dirty="0" err="1"/>
              <a:t>pueden</a:t>
            </a:r>
            <a:r>
              <a:rPr lang="en-US" b="1" dirty="0"/>
              <a:t> ser </a:t>
            </a:r>
            <a:r>
              <a:rPr lang="en-US" b="1" dirty="0" err="1"/>
              <a:t>usadas</a:t>
            </a:r>
            <a:r>
              <a:rPr lang="en-US" b="1" dirty="0"/>
              <a:t> </a:t>
            </a:r>
            <a:r>
              <a:rPr lang="en-US" b="1" dirty="0" err="1"/>
              <a:t>por</a:t>
            </a:r>
            <a:r>
              <a:rPr lang="en-US" b="1" dirty="0"/>
              <a:t> </a:t>
            </a:r>
            <a:r>
              <a:rPr lang="en-US" b="1" dirty="0" err="1"/>
              <a:t>los</a:t>
            </a:r>
            <a:r>
              <a:rPr lang="en-US" b="1" dirty="0"/>
              <a:t> </a:t>
            </a:r>
            <a:r>
              <a:rPr lang="en-US" b="1" dirty="0" err="1"/>
              <a:t>facilitadores</a:t>
            </a:r>
            <a:r>
              <a:rPr lang="en-US" b="1" dirty="0"/>
              <a:t> para saber </a:t>
            </a:r>
            <a:r>
              <a:rPr lang="en-US" b="1" dirty="0" err="1"/>
              <a:t>qué</a:t>
            </a:r>
            <a:r>
              <a:rPr lang="en-US" b="1" dirty="0"/>
              <a:t> </a:t>
            </a:r>
            <a:r>
              <a:rPr lang="en-US" b="1" dirty="0" err="1"/>
              <a:t>decir</a:t>
            </a:r>
            <a:r>
              <a:rPr lang="en-US" b="1" dirty="0"/>
              <a:t>, y  no ser </a:t>
            </a:r>
            <a:r>
              <a:rPr lang="en-US" b="1" dirty="0" err="1"/>
              <a:t>mostradas</a:t>
            </a:r>
            <a:endParaRPr lang="en-US" dirty="0"/>
          </a:p>
          <a:p>
            <a:endParaRPr lang="en-US" dirty="0"/>
          </a:p>
        </p:txBody>
      </p:sp>
      <p:sp>
        <p:nvSpPr>
          <p:cNvPr id="4" name="Slide Number Placeholder 3"/>
          <p:cNvSpPr>
            <a:spLocks noGrp="1"/>
          </p:cNvSpPr>
          <p:nvPr>
            <p:ph type="sldNum" sz="quarter" idx="5"/>
          </p:nvPr>
        </p:nvSpPr>
        <p:spPr/>
        <p:txBody>
          <a:bodyPr/>
          <a:lstStyle/>
          <a:p>
            <a:fld id="{BB709338-A3A3-4F6B-84E5-CB91CF26B0E5}" type="slidenum">
              <a:rPr lang="en-GB" smtClean="0"/>
              <a:t>9</a:t>
            </a:fld>
            <a:endParaRPr lang="en-GB"/>
          </a:p>
        </p:txBody>
      </p:sp>
    </p:spTree>
    <p:extLst>
      <p:ext uri="{BB962C8B-B14F-4D97-AF65-F5344CB8AC3E}">
        <p14:creationId xmlns:p14="http://schemas.microsoft.com/office/powerpoint/2010/main" val="1368903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t>Notas</a:t>
            </a:r>
            <a:r>
              <a:rPr lang="en-GB" b="1" dirty="0"/>
              <a:t>: </a:t>
            </a:r>
            <a:r>
              <a:rPr lang="en-GB" b="0" dirty="0" err="1"/>
              <a:t>Existe</a:t>
            </a:r>
            <a:r>
              <a:rPr lang="en-GB" b="0" dirty="0"/>
              <a:t> la o</a:t>
            </a:r>
            <a:r>
              <a:rPr lang="es-MX" b="0" dirty="0" err="1"/>
              <a:t>pción</a:t>
            </a:r>
            <a:r>
              <a:rPr lang="es-MX" b="0" dirty="0"/>
              <a:t> de dar una a cada grupo para ahorrar tiempo, o decirles a los grupos que reflexionen sobre todas, pero que tienen la responsabilidad de informar sobre una. Al observar los cinco, hay varias similitudes en los tipos de barreras.</a:t>
            </a:r>
          </a:p>
          <a:p>
            <a:r>
              <a:rPr lang="es-MX" b="0" dirty="0"/>
              <a:t>Conclusión  clave: no todas las emergencias son humanitarias. – el facilitador explica cuándo se trata de una respuesta activada formal.</a:t>
            </a:r>
          </a:p>
          <a:p>
            <a:r>
              <a:rPr lang="es-MX" b="0" dirty="0"/>
              <a:t>El cierre también puede incluir lo siguiente:</a:t>
            </a:r>
          </a:p>
          <a:p>
            <a:r>
              <a:rPr lang="es-MX" b="0" dirty="0"/>
              <a:t>Hay una amplia gama de tipos de crisis. Una crisis humanitaria puede ser un evento o una serie de eventos que amenazan la salud, la seguridad o el bienestar de un gran grupo de personas. Pueden ser crisis prolongadas a corto plazo o a largo plazo. Pueden ocurrir rápidamente, como el impacto de un terremoto, un tsunami o un ciclón, o pueden tener un inicio mucho más lento, como sequías, malas cosechas sucesivas y hambruna. Las crisis humanitarias pueden ser causadas por conflictos o guerras, desastres naturales, hambrunas, brotes de enfermedades. [Se pueden clasificar en cuatro tipos principales (ver diapositiva 8)] no corresponde]. A veces, estas crisis son complejas y son una combinación de desastres naturales y provocados por el hombre.</a:t>
            </a:r>
          </a:p>
          <a:p>
            <a:r>
              <a:rPr lang="es-MX" b="0" dirty="0"/>
              <a:t>Diferenciar entre crisis locales más pequeñas que pueden ser gestionadas por autoridades nacionales/locales, como los Comités de Reducción del Riesgo de Desastres/infraestructura y aquellas que son de una escala mucho mayor que requieren intervención y apoyo internacional. También puede ser que si las autoridades locales no tienen la capacidad de asistencia, la comunidad internacional pueda intervenir. Tenga en cuenta que la segunda sesión profundizará en el sistema de grupos temáticos y cómo se activa; para la sesión uno, es suficiente hablar solo de diferenciar entre una crisis local/de menor escala que las autoridades locales y nacionales pueden manejar, y una crisis más significativa, más profunda y de mayor escala, que impacta ampliamente a las poblaciones e infraestructura, que requiere una intervención a mayor escala, reconocidas por OCHA y donde se requiere apoyo internacional / regional para apoyar a las grandes poblaciones que se ven afectadas.</a:t>
            </a:r>
          </a:p>
          <a:p>
            <a:r>
              <a:rPr lang="es-MX" b="0" dirty="0"/>
              <a:t>Los resultados de las emergencias son múltiples; van desde el desplazamiento a gran escala tanto internamente como a través de las fronteras internacionales, la destrucción a gran escala de la infraestructura, la pérdida de vidas, la pérdida de medios de subsistencia/recursos básicos, la violencia selectiva, el riesgo de lesiones por dispositivos sin explotar, las interrupciones del servicio (presupuestos nacionales reorientados, personal que huye, servicios cerrados debido al conflicto) creando inestabilidad, inseguridad para poblaciones enteras, pero especialmente para aquellas más vulnerables a mayores riesgos, fractura de redes comunitarias, destrucción de infraestructura, comunidades sitiadas, impactos en el acceso a alimentos y nutrición, y la creación de una gama de personas desplazadas, ya sean refugiados que cruzan fronteras internacionales, personas internamente desplazadas dentro de las fronteras nacionales, migrantes que cruzan fronteras, a menudo como resultado de la degradación a largo plazo y la destrucción de oportunidades de seguridad económica, o personas apátridas que han perdido la ciudadanía o nunca han sido reconocidas como tales, ciudadanos de un país, o solicitantes de asilo- individuos /grupos que huyen de la persecución. Consulte el glosario de términos clave del ACNUR https://www.acnur.org/publications/pub_agd/5d4b18064/glosario-de-terminos-de-referencia-rev-1-revision-de-la-version-en-espanol.html?query=glosario </a:t>
            </a: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7A55F-4C5B-E248-9EC8-471E991E4A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195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27468-B825-48E9-9D02-2E3283FAC7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6EF7B9-5B6B-4DDA-9483-6B0A2AB0F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EB2A29-01B5-4CC1-9EA0-746E2822492F}"/>
              </a:ext>
            </a:extLst>
          </p:cNvPr>
          <p:cNvSpPr>
            <a:spLocks noGrp="1"/>
          </p:cNvSpPr>
          <p:nvPr>
            <p:ph type="dt" sz="half" idx="10"/>
          </p:nvPr>
        </p:nvSpPr>
        <p:spPr/>
        <p:txBody>
          <a:bodyPr/>
          <a:lstStyle/>
          <a:p>
            <a:fld id="{568C0BD1-2E2F-834B-9311-574507EF2282}" type="datetime1">
              <a:rPr lang="en-US" smtClean="0"/>
              <a:t>1/23/24</a:t>
            </a:fld>
            <a:endParaRPr lang="en-GB"/>
          </a:p>
        </p:txBody>
      </p:sp>
      <p:sp>
        <p:nvSpPr>
          <p:cNvPr id="5" name="Footer Placeholder 4">
            <a:extLst>
              <a:ext uri="{FF2B5EF4-FFF2-40B4-BE49-F238E27FC236}">
                <a16:creationId xmlns:a16="http://schemas.microsoft.com/office/drawing/2014/main" id="{DD3ED11A-B022-479C-B097-4D3A870B7A43}"/>
              </a:ext>
            </a:extLst>
          </p:cNvPr>
          <p:cNvSpPr>
            <a:spLocks noGrp="1"/>
          </p:cNvSpPr>
          <p:nvPr>
            <p:ph type="ftr" sz="quarter" idx="11"/>
          </p:nvPr>
        </p:nvSpPr>
        <p:spPr/>
        <p:txBody>
          <a:bodyPr/>
          <a:lstStyle/>
          <a:p>
            <a:r>
              <a:rPr lang="en-GB"/>
              <a:t>DRG Working Group 6</a:t>
            </a:r>
          </a:p>
        </p:txBody>
      </p:sp>
      <p:sp>
        <p:nvSpPr>
          <p:cNvPr id="6" name="Slide Number Placeholder 5">
            <a:extLst>
              <a:ext uri="{FF2B5EF4-FFF2-40B4-BE49-F238E27FC236}">
                <a16:creationId xmlns:a16="http://schemas.microsoft.com/office/drawing/2014/main" id="{125C017C-FEDE-4DA1-AC55-BE99D42989C7}"/>
              </a:ext>
            </a:extLst>
          </p:cNvPr>
          <p:cNvSpPr>
            <a:spLocks noGrp="1"/>
          </p:cNvSpPr>
          <p:nvPr>
            <p:ph type="sldNum" sz="quarter" idx="12"/>
          </p:nvPr>
        </p:nvSpPr>
        <p:spPr/>
        <p:txBody>
          <a:bodyPr/>
          <a:lstStyle/>
          <a:p>
            <a:fld id="{566D8EC2-00B7-4DEC-8348-941BB5C1523A}" type="slidenum">
              <a:rPr lang="en-GB" smtClean="0"/>
              <a:t>‹#›</a:t>
            </a:fld>
            <a:endParaRPr lang="en-GB"/>
          </a:p>
        </p:txBody>
      </p:sp>
    </p:spTree>
    <p:extLst>
      <p:ext uri="{BB962C8B-B14F-4D97-AF65-F5344CB8AC3E}">
        <p14:creationId xmlns:p14="http://schemas.microsoft.com/office/powerpoint/2010/main" val="3185759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1F93A-6B1E-45E2-9286-1253778C932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1A4796-1178-4F53-B98B-800F78D874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937CCE-A75E-4131-A280-EE74C33AD06D}"/>
              </a:ext>
            </a:extLst>
          </p:cNvPr>
          <p:cNvSpPr>
            <a:spLocks noGrp="1"/>
          </p:cNvSpPr>
          <p:nvPr>
            <p:ph type="dt" sz="half" idx="10"/>
          </p:nvPr>
        </p:nvSpPr>
        <p:spPr/>
        <p:txBody>
          <a:bodyPr/>
          <a:lstStyle/>
          <a:p>
            <a:fld id="{76FD2EAD-1178-4743-8650-92603ED30D17}" type="datetime1">
              <a:rPr lang="en-US" smtClean="0"/>
              <a:t>1/23/24</a:t>
            </a:fld>
            <a:endParaRPr lang="en-GB"/>
          </a:p>
        </p:txBody>
      </p:sp>
      <p:sp>
        <p:nvSpPr>
          <p:cNvPr id="5" name="Footer Placeholder 4">
            <a:extLst>
              <a:ext uri="{FF2B5EF4-FFF2-40B4-BE49-F238E27FC236}">
                <a16:creationId xmlns:a16="http://schemas.microsoft.com/office/drawing/2014/main" id="{E1FC8451-FD57-4CC3-B011-9EA8D4261B2C}"/>
              </a:ext>
            </a:extLst>
          </p:cNvPr>
          <p:cNvSpPr>
            <a:spLocks noGrp="1"/>
          </p:cNvSpPr>
          <p:nvPr>
            <p:ph type="ftr" sz="quarter" idx="11"/>
          </p:nvPr>
        </p:nvSpPr>
        <p:spPr/>
        <p:txBody>
          <a:bodyPr/>
          <a:lstStyle/>
          <a:p>
            <a:r>
              <a:rPr lang="en-GB"/>
              <a:t>DRG Working Group 6</a:t>
            </a:r>
          </a:p>
        </p:txBody>
      </p:sp>
      <p:sp>
        <p:nvSpPr>
          <p:cNvPr id="6" name="Slide Number Placeholder 5">
            <a:extLst>
              <a:ext uri="{FF2B5EF4-FFF2-40B4-BE49-F238E27FC236}">
                <a16:creationId xmlns:a16="http://schemas.microsoft.com/office/drawing/2014/main" id="{E955B134-9757-4225-9ED9-4C4265A5E902}"/>
              </a:ext>
            </a:extLst>
          </p:cNvPr>
          <p:cNvSpPr>
            <a:spLocks noGrp="1"/>
          </p:cNvSpPr>
          <p:nvPr>
            <p:ph type="sldNum" sz="quarter" idx="12"/>
          </p:nvPr>
        </p:nvSpPr>
        <p:spPr/>
        <p:txBody>
          <a:bodyPr/>
          <a:lstStyle/>
          <a:p>
            <a:fld id="{566D8EC2-00B7-4DEC-8348-941BB5C1523A}" type="slidenum">
              <a:rPr lang="en-GB" smtClean="0"/>
              <a:t>‹#›</a:t>
            </a:fld>
            <a:endParaRPr lang="en-GB"/>
          </a:p>
        </p:txBody>
      </p:sp>
    </p:spTree>
    <p:extLst>
      <p:ext uri="{BB962C8B-B14F-4D97-AF65-F5344CB8AC3E}">
        <p14:creationId xmlns:p14="http://schemas.microsoft.com/office/powerpoint/2010/main" val="1716630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985B75-2831-437A-98EC-C1850228FB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1CC11F4-8DDE-4C17-A6A0-5758D76637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3BD2AF-0D51-48C1-8335-00FF02C84B67}"/>
              </a:ext>
            </a:extLst>
          </p:cNvPr>
          <p:cNvSpPr>
            <a:spLocks noGrp="1"/>
          </p:cNvSpPr>
          <p:nvPr>
            <p:ph type="dt" sz="half" idx="10"/>
          </p:nvPr>
        </p:nvSpPr>
        <p:spPr/>
        <p:txBody>
          <a:bodyPr/>
          <a:lstStyle/>
          <a:p>
            <a:fld id="{68AFAA9C-4CA9-1E4E-8958-E99AAE6DD736}" type="datetime1">
              <a:rPr lang="en-US" smtClean="0"/>
              <a:t>1/23/24</a:t>
            </a:fld>
            <a:endParaRPr lang="en-GB"/>
          </a:p>
        </p:txBody>
      </p:sp>
      <p:sp>
        <p:nvSpPr>
          <p:cNvPr id="5" name="Footer Placeholder 4">
            <a:extLst>
              <a:ext uri="{FF2B5EF4-FFF2-40B4-BE49-F238E27FC236}">
                <a16:creationId xmlns:a16="http://schemas.microsoft.com/office/drawing/2014/main" id="{0C97FCCF-632E-4CCD-BFEC-B3DA0289C3F5}"/>
              </a:ext>
            </a:extLst>
          </p:cNvPr>
          <p:cNvSpPr>
            <a:spLocks noGrp="1"/>
          </p:cNvSpPr>
          <p:nvPr>
            <p:ph type="ftr" sz="quarter" idx="11"/>
          </p:nvPr>
        </p:nvSpPr>
        <p:spPr/>
        <p:txBody>
          <a:bodyPr/>
          <a:lstStyle/>
          <a:p>
            <a:r>
              <a:rPr lang="en-GB"/>
              <a:t>DRG Working Group 6</a:t>
            </a:r>
          </a:p>
        </p:txBody>
      </p:sp>
      <p:sp>
        <p:nvSpPr>
          <p:cNvPr id="6" name="Slide Number Placeholder 5">
            <a:extLst>
              <a:ext uri="{FF2B5EF4-FFF2-40B4-BE49-F238E27FC236}">
                <a16:creationId xmlns:a16="http://schemas.microsoft.com/office/drawing/2014/main" id="{BF0E8E06-9DE4-4F0B-B41A-3F24B52BBBCC}"/>
              </a:ext>
            </a:extLst>
          </p:cNvPr>
          <p:cNvSpPr>
            <a:spLocks noGrp="1"/>
          </p:cNvSpPr>
          <p:nvPr>
            <p:ph type="sldNum" sz="quarter" idx="12"/>
          </p:nvPr>
        </p:nvSpPr>
        <p:spPr/>
        <p:txBody>
          <a:bodyPr/>
          <a:lstStyle/>
          <a:p>
            <a:fld id="{566D8EC2-00B7-4DEC-8348-941BB5C1523A}" type="slidenum">
              <a:rPr lang="en-GB" smtClean="0"/>
              <a:t>‹#›</a:t>
            </a:fld>
            <a:endParaRPr lang="en-GB"/>
          </a:p>
        </p:txBody>
      </p:sp>
    </p:spTree>
    <p:extLst>
      <p:ext uri="{BB962C8B-B14F-4D97-AF65-F5344CB8AC3E}">
        <p14:creationId xmlns:p14="http://schemas.microsoft.com/office/powerpoint/2010/main" val="2707777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pter with intro">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07B48F48-27A7-4634-930C-05224C93AA8E}"/>
              </a:ext>
            </a:extLst>
          </p:cNvPr>
          <p:cNvSpPr/>
          <p:nvPr userDrawn="1"/>
        </p:nvSpPr>
        <p:spPr>
          <a:xfrm>
            <a:off x="796390" y="1770642"/>
            <a:ext cx="1467529" cy="0"/>
          </a:xfrm>
          <a:custGeom>
            <a:avLst/>
            <a:gdLst/>
            <a:ahLst/>
            <a:cxnLst/>
            <a:rect l="l" t="t" r="r" b="b"/>
            <a:pathLst>
              <a:path w="1287145">
                <a:moveTo>
                  <a:pt x="0" y="0"/>
                </a:moveTo>
                <a:lnTo>
                  <a:pt x="1287005" y="0"/>
                </a:lnTo>
              </a:path>
            </a:pathLst>
          </a:custGeom>
          <a:ln w="76200">
            <a:solidFill>
              <a:srgbClr val="FFC20E"/>
            </a:solidFill>
          </a:ln>
        </p:spPr>
        <p:txBody>
          <a:bodyPr wrap="square" lIns="0" tIns="0" rIns="0" bIns="0" rtlCol="0"/>
          <a:lstStyle/>
          <a:p>
            <a:endParaRPr/>
          </a:p>
        </p:txBody>
      </p:sp>
      <p:sp>
        <p:nvSpPr>
          <p:cNvPr id="9" name="Text Placeholder 8">
            <a:extLst>
              <a:ext uri="{FF2B5EF4-FFF2-40B4-BE49-F238E27FC236}">
                <a16:creationId xmlns:a16="http://schemas.microsoft.com/office/drawing/2014/main" id="{C9EFB51C-6DB9-46CA-95CB-0C977FE8A8F7}"/>
              </a:ext>
            </a:extLst>
          </p:cNvPr>
          <p:cNvSpPr>
            <a:spLocks noGrp="1"/>
          </p:cNvSpPr>
          <p:nvPr>
            <p:ph type="body" sz="quarter" idx="10" hasCustomPrompt="1"/>
          </p:nvPr>
        </p:nvSpPr>
        <p:spPr>
          <a:xfrm>
            <a:off x="793186" y="702142"/>
            <a:ext cx="10639274" cy="829179"/>
          </a:xfrm>
          <a:prstGeom prst="rect">
            <a:avLst/>
          </a:prstGeom>
        </p:spPr>
        <p:txBody>
          <a:bodyPr lIns="0" tIns="0" rIns="0" bIns="0"/>
          <a:lstStyle>
            <a:lvl1pPr>
              <a:defRPr sz="2900" b="1">
                <a:solidFill>
                  <a:srgbClr val="1A5A85"/>
                </a:solidFill>
                <a:latin typeface="Arial" panose="020B0604020202020204" pitchFamily="34" charset="0"/>
                <a:ea typeface="Roboto Slab" pitchFamily="2" charset="0"/>
                <a:cs typeface="Arial" panose="020B0604020202020204" pitchFamily="34"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11" name="Text Placeholder 10">
            <a:extLst>
              <a:ext uri="{FF2B5EF4-FFF2-40B4-BE49-F238E27FC236}">
                <a16:creationId xmlns:a16="http://schemas.microsoft.com/office/drawing/2014/main" id="{5D018956-D9E6-425D-8ADA-1E24525DED84}"/>
              </a:ext>
            </a:extLst>
          </p:cNvPr>
          <p:cNvSpPr>
            <a:spLocks noGrp="1"/>
          </p:cNvSpPr>
          <p:nvPr>
            <p:ph type="body" sz="quarter" idx="11" hasCustomPrompt="1"/>
          </p:nvPr>
        </p:nvSpPr>
        <p:spPr>
          <a:xfrm>
            <a:off x="792770" y="2392526"/>
            <a:ext cx="10639274" cy="2556635"/>
          </a:xfrm>
          <a:prstGeom prst="rect">
            <a:avLst/>
          </a:prstGeom>
        </p:spPr>
        <p:txBody>
          <a:bodyPr lIns="0" tIns="0" rIns="0" bIns="0"/>
          <a:lstStyle>
            <a:lvl1pPr>
              <a:defRPr sz="2200" b="1">
                <a:solidFill>
                  <a:schemeClr val="tx1"/>
                </a:solidFill>
                <a:latin typeface="Arial" panose="020B0604020202020204" pitchFamily="34" charset="0"/>
                <a:ea typeface="Roboto" panose="02000000000000000000" pitchFamily="2" charset="0"/>
                <a:cs typeface="Arial" panose="020B0604020202020204" pitchFamily="34"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Chapter intro</a:t>
            </a:r>
          </a:p>
        </p:txBody>
      </p:sp>
      <p:pic>
        <p:nvPicPr>
          <p:cNvPr id="6" name="Graphic 5">
            <a:extLst>
              <a:ext uri="{FF2B5EF4-FFF2-40B4-BE49-F238E27FC236}">
                <a16:creationId xmlns:a16="http://schemas.microsoft.com/office/drawing/2014/main" id="{7595F290-DFD6-CB45-A5F0-A6175DD7A55C}"/>
              </a:ext>
            </a:extLst>
          </p:cNvPr>
          <p:cNvPicPr>
            <a:picLocks noChangeAspect="1"/>
          </p:cNvPicPr>
          <p:nvPr userDrawn="1"/>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54671" y="4930829"/>
            <a:ext cx="2372881" cy="2056625"/>
          </a:xfrm>
          <a:prstGeom prst="rect">
            <a:avLst/>
          </a:prstGeom>
        </p:spPr>
      </p:pic>
    </p:spTree>
    <p:extLst>
      <p:ext uri="{BB962C8B-B14F-4D97-AF65-F5344CB8AC3E}">
        <p14:creationId xmlns:p14="http://schemas.microsoft.com/office/powerpoint/2010/main" val="232414266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8712" y="272466"/>
            <a:ext cx="11672416" cy="613621"/>
          </a:xfrm>
        </p:spPr>
        <p:txBody>
          <a:bodyPr/>
          <a:lstStyle/>
          <a:p>
            <a:r>
              <a:rPr lang="en-US"/>
              <a:t>Click to edit Master title style</a:t>
            </a:r>
            <a:endParaRPr lang="en-US" dirty="0"/>
          </a:p>
        </p:txBody>
      </p:sp>
      <p:sp>
        <p:nvSpPr>
          <p:cNvPr id="3" name="Content Placeholder 2"/>
          <p:cNvSpPr>
            <a:spLocks noGrp="1"/>
          </p:cNvSpPr>
          <p:nvPr>
            <p:ph idx="1"/>
          </p:nvPr>
        </p:nvSpPr>
        <p:spPr>
          <a:xfrm>
            <a:off x="278712" y="886087"/>
            <a:ext cx="11672416" cy="4874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D3F63A-445F-2A42-926B-0E050C655A60}" type="datetime1">
              <a:rPr lang="en-US" smtClean="0"/>
              <a:t>1/23/24</a:t>
            </a:fld>
            <a:endParaRPr lang="en-US"/>
          </a:p>
        </p:txBody>
      </p:sp>
      <p:sp>
        <p:nvSpPr>
          <p:cNvPr id="5" name="Footer Placeholder 4"/>
          <p:cNvSpPr>
            <a:spLocks noGrp="1"/>
          </p:cNvSpPr>
          <p:nvPr>
            <p:ph type="ftr" sz="quarter" idx="11"/>
          </p:nvPr>
        </p:nvSpPr>
        <p:spPr/>
        <p:txBody>
          <a:bodyPr/>
          <a:lstStyle/>
          <a:p>
            <a:r>
              <a:rPr lang="en-US"/>
              <a:t>DRG Working Group 6</a:t>
            </a:r>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817064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UNICEF Photo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4D33F75-791A-8643-BA87-4DAF53721B30}"/>
              </a:ext>
            </a:extLst>
          </p:cNvPr>
          <p:cNvSpPr>
            <a:spLocks noGrp="1"/>
          </p:cNvSpPr>
          <p:nvPr>
            <p:ph type="pic" sz="quarter" idx="10"/>
          </p:nvPr>
        </p:nvSpPr>
        <p:spPr>
          <a:xfrm>
            <a:off x="0" y="0"/>
            <a:ext cx="12192000" cy="6858000"/>
          </a:xfrm>
        </p:spPr>
        <p:txBody>
          <a:bodyPr/>
          <a:lstStyle>
            <a:lvl1pPr marL="0" indent="0" algn="ctr">
              <a:buNone/>
              <a:defRPr>
                <a:solidFill>
                  <a:schemeClr val="bg2">
                    <a:lumMod val="20000"/>
                    <a:lumOff val="80000"/>
                  </a:schemeClr>
                </a:solidFill>
              </a:defRPr>
            </a:lvl1pPr>
          </a:lstStyle>
          <a:p>
            <a:endParaRPr lang="en-US"/>
          </a:p>
          <a:p>
            <a:endParaRPr lang="en-US"/>
          </a:p>
          <a:p>
            <a:endParaRPr lang="en-US"/>
          </a:p>
          <a:p>
            <a:endParaRPr lang="en-US"/>
          </a:p>
          <a:p>
            <a:endParaRPr lang="en-US"/>
          </a:p>
          <a:p>
            <a:endParaRPr lang="en-US"/>
          </a:p>
          <a:p>
            <a:endParaRPr lang="en-US"/>
          </a:p>
          <a:p>
            <a:endParaRPr lang="en-US"/>
          </a:p>
          <a:p>
            <a:r>
              <a:rPr lang="en-US"/>
              <a:t>Photo here</a:t>
            </a:r>
          </a:p>
        </p:txBody>
      </p:sp>
    </p:spTree>
    <p:extLst>
      <p:ext uri="{BB962C8B-B14F-4D97-AF65-F5344CB8AC3E}">
        <p14:creationId xmlns:p14="http://schemas.microsoft.com/office/powerpoint/2010/main" val="744085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1CAD5-8C7E-4AF4-B179-48EB9C5D7AAD}"/>
              </a:ext>
            </a:extLst>
          </p:cNvPr>
          <p:cNvSpPr>
            <a:spLocks noGrp="1"/>
          </p:cNvSpPr>
          <p:nvPr>
            <p:ph type="title"/>
          </p:nvPr>
        </p:nvSpPr>
        <p:spPr>
          <a:xfrm>
            <a:off x="838200" y="365125"/>
            <a:ext cx="8295526" cy="1325563"/>
          </a:xfrm>
        </p:spPr>
        <p:txBody>
          <a:bodyPr/>
          <a:lstStyle>
            <a:lvl1pPr>
              <a:defRPr>
                <a:latin typeface="Helvetica" panose="020B0604020202020204" pitchFamily="34" charset="0"/>
                <a:cs typeface="Helvetica"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8F652CE-E2D7-4895-B013-B24FCE71FE6B}"/>
              </a:ext>
            </a:extLst>
          </p:cNvPr>
          <p:cNvSpPr>
            <a:spLocks noGrp="1"/>
          </p:cNvSpPr>
          <p:nvPr>
            <p:ph idx="1"/>
          </p:nvPr>
        </p:nvSpPr>
        <p:spPr>
          <a:xfrm rot="10800000" flipV="1">
            <a:off x="748844" y="1865046"/>
            <a:ext cx="8512784" cy="61653"/>
          </a:xfrm>
        </p:spPr>
        <p:txBody>
          <a:bodyPr/>
          <a:lstStyle>
            <a:lvl2pPr>
              <a:defRPr>
                <a:latin typeface="Helvetica" panose="020B0604020202020204" pitchFamily="34" charset="0"/>
                <a:cs typeface="Helvetica" panose="020B0604020202020204" pitchFamily="34" charset="0"/>
              </a:defRPr>
            </a:lvl2pPr>
            <a:lvl4pPr>
              <a:defRPr>
                <a:latin typeface="Helvetica" panose="020B0604020202020204" pitchFamily="34" charset="0"/>
                <a:cs typeface="Helvetica"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FC8039A-7295-4A1B-8E8B-CCFBAA659F39}"/>
              </a:ext>
            </a:extLst>
          </p:cNvPr>
          <p:cNvSpPr>
            <a:spLocks noGrp="1"/>
          </p:cNvSpPr>
          <p:nvPr>
            <p:ph type="dt" sz="half" idx="10"/>
          </p:nvPr>
        </p:nvSpPr>
        <p:spPr/>
        <p:txBody>
          <a:bodyPr/>
          <a:lstStyle/>
          <a:p>
            <a:fld id="{860CE32C-45F1-4B4E-968B-714CEEEEDFAF}" type="datetime1">
              <a:rPr lang="en-US" smtClean="0"/>
              <a:t>1/23/24</a:t>
            </a:fld>
            <a:endParaRPr lang="en-GB"/>
          </a:p>
        </p:txBody>
      </p:sp>
      <p:sp>
        <p:nvSpPr>
          <p:cNvPr id="5" name="Footer Placeholder 4">
            <a:extLst>
              <a:ext uri="{FF2B5EF4-FFF2-40B4-BE49-F238E27FC236}">
                <a16:creationId xmlns:a16="http://schemas.microsoft.com/office/drawing/2014/main" id="{9A66FA55-C9E5-45D1-84F1-9199CBD5C4D6}"/>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46CC978D-5E00-4389-8F41-394EBDF95E77}"/>
              </a:ext>
            </a:extLst>
          </p:cNvPr>
          <p:cNvSpPr>
            <a:spLocks noGrp="1"/>
          </p:cNvSpPr>
          <p:nvPr>
            <p:ph type="sldNum" sz="quarter" idx="12"/>
          </p:nvPr>
        </p:nvSpPr>
        <p:spPr/>
        <p:txBody>
          <a:bodyPr/>
          <a:lstStyle/>
          <a:p>
            <a:fld id="{566D8EC2-00B7-4DEC-8348-941BB5C1523A}" type="slidenum">
              <a:rPr lang="en-GB" smtClean="0"/>
              <a:t>‹#›</a:t>
            </a:fld>
            <a:endParaRPr lang="en-GB"/>
          </a:p>
        </p:txBody>
      </p:sp>
      <p:sp>
        <p:nvSpPr>
          <p:cNvPr id="8" name="Picture Placeholder 7">
            <a:extLst>
              <a:ext uri="{FF2B5EF4-FFF2-40B4-BE49-F238E27FC236}">
                <a16:creationId xmlns:a16="http://schemas.microsoft.com/office/drawing/2014/main" id="{989B97CB-DE80-4945-A86B-DEF97711E6B0}"/>
              </a:ext>
            </a:extLst>
          </p:cNvPr>
          <p:cNvSpPr>
            <a:spLocks noGrp="1"/>
          </p:cNvSpPr>
          <p:nvPr>
            <p:ph type="pic" sz="quarter" idx="13"/>
          </p:nvPr>
        </p:nvSpPr>
        <p:spPr>
          <a:xfrm>
            <a:off x="9215438" y="365125"/>
            <a:ext cx="2743200" cy="1281113"/>
          </a:xfrm>
        </p:spPr>
        <p:txBody>
          <a:bodyPr/>
          <a:lstStyle/>
          <a:p>
            <a:endParaRPr lang="en-GB" dirty="0"/>
          </a:p>
        </p:txBody>
      </p:sp>
      <p:pic>
        <p:nvPicPr>
          <p:cNvPr id="10" name="Picture 9" descr="Logo, company name&#10;&#10;Description automatically generated">
            <a:extLst>
              <a:ext uri="{FF2B5EF4-FFF2-40B4-BE49-F238E27FC236}">
                <a16:creationId xmlns:a16="http://schemas.microsoft.com/office/drawing/2014/main" id="{C07B7225-312A-45D2-85B0-305FE2D7D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61628" y="353258"/>
            <a:ext cx="2650819" cy="1382674"/>
          </a:xfrm>
          <a:prstGeom prst="rect">
            <a:avLst/>
          </a:prstGeom>
        </p:spPr>
      </p:pic>
      <p:pic>
        <p:nvPicPr>
          <p:cNvPr id="1026" name="CCBC535D-CBAD-4135-A7DB-670340D88B99">
            <a:extLst>
              <a:ext uri="{FF2B5EF4-FFF2-40B4-BE49-F238E27FC236}">
                <a16:creationId xmlns:a16="http://schemas.microsoft.com/office/drawing/2014/main" id="{37E6CB28-18AD-4AB1-96CB-550073FC0DA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V="1">
            <a:off x="-3514404" y="5877797"/>
            <a:ext cx="30853702" cy="52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6920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91FAF-7124-4DED-ACFF-F1FB686098B5}"/>
              </a:ext>
            </a:extLst>
          </p:cNvPr>
          <p:cNvSpPr>
            <a:spLocks noGrp="1"/>
          </p:cNvSpPr>
          <p:nvPr>
            <p:ph type="title"/>
          </p:nvPr>
        </p:nvSpPr>
        <p:spPr>
          <a:xfrm>
            <a:off x="831850" y="1709738"/>
            <a:ext cx="10515600" cy="2852737"/>
          </a:xfrm>
        </p:spPr>
        <p:txBody>
          <a:bodyPr anchor="b"/>
          <a:lstStyle>
            <a:lvl1pPr>
              <a:defRPr sz="6000">
                <a:latin typeface="Helvetica" panose="020B0604020202020204" pitchFamily="34" charset="0"/>
                <a:cs typeface="Helvetica"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32E4802-6D27-4BA8-99BC-79105746DD4B}"/>
              </a:ext>
            </a:extLst>
          </p:cNvPr>
          <p:cNvSpPr>
            <a:spLocks noGrp="1"/>
          </p:cNvSpPr>
          <p:nvPr>
            <p:ph type="body" idx="1"/>
          </p:nvPr>
        </p:nvSpPr>
        <p:spPr>
          <a:xfrm>
            <a:off x="831850" y="4589463"/>
            <a:ext cx="10515600" cy="100611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F14B33-768A-49FE-BF47-F0C78D4B78D5}"/>
              </a:ext>
            </a:extLst>
          </p:cNvPr>
          <p:cNvSpPr>
            <a:spLocks noGrp="1"/>
          </p:cNvSpPr>
          <p:nvPr>
            <p:ph type="dt" sz="half" idx="10"/>
          </p:nvPr>
        </p:nvSpPr>
        <p:spPr/>
        <p:txBody>
          <a:bodyPr/>
          <a:lstStyle/>
          <a:p>
            <a:fld id="{CC4BDF83-8A6C-BA47-BFC0-098F444BAD18}" type="datetime1">
              <a:rPr lang="en-US" smtClean="0"/>
              <a:t>1/23/24</a:t>
            </a:fld>
            <a:endParaRPr lang="en-GB"/>
          </a:p>
        </p:txBody>
      </p:sp>
      <p:sp>
        <p:nvSpPr>
          <p:cNvPr id="5" name="Footer Placeholder 4">
            <a:extLst>
              <a:ext uri="{FF2B5EF4-FFF2-40B4-BE49-F238E27FC236}">
                <a16:creationId xmlns:a16="http://schemas.microsoft.com/office/drawing/2014/main" id="{E0B445F5-2647-437C-9727-65F35A002D32}"/>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1C8CC69F-BAD0-49B0-BF5D-EC272786F401}"/>
              </a:ext>
            </a:extLst>
          </p:cNvPr>
          <p:cNvSpPr>
            <a:spLocks noGrp="1"/>
          </p:cNvSpPr>
          <p:nvPr>
            <p:ph type="sldNum" sz="quarter" idx="12"/>
          </p:nvPr>
        </p:nvSpPr>
        <p:spPr/>
        <p:txBody>
          <a:bodyPr/>
          <a:lstStyle/>
          <a:p>
            <a:fld id="{566D8EC2-00B7-4DEC-8348-941BB5C1523A}" type="slidenum">
              <a:rPr lang="en-GB" smtClean="0"/>
              <a:t>‹#›</a:t>
            </a:fld>
            <a:endParaRPr lang="en-GB"/>
          </a:p>
        </p:txBody>
      </p:sp>
      <p:pic>
        <p:nvPicPr>
          <p:cNvPr id="7" name="CCBC535D-CBAD-4135-A7DB-670340D88B99">
            <a:extLst>
              <a:ext uri="{FF2B5EF4-FFF2-40B4-BE49-F238E27FC236}">
                <a16:creationId xmlns:a16="http://schemas.microsoft.com/office/drawing/2014/main" id="{31E30A35-EB26-4258-BC1A-8A0425A3671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flipV="1">
            <a:off x="-3514404" y="5877797"/>
            <a:ext cx="30853702" cy="52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1933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C48B-AA06-4F31-B39E-58B44C3544C4}"/>
              </a:ext>
            </a:extLst>
          </p:cNvPr>
          <p:cNvSpPr>
            <a:spLocks noGrp="1"/>
          </p:cNvSpPr>
          <p:nvPr>
            <p:ph type="title"/>
          </p:nvPr>
        </p:nvSpPr>
        <p:spPr/>
        <p:txBody>
          <a:bodyPr/>
          <a:lstStyle>
            <a:lvl1pPr>
              <a:defRPr>
                <a:latin typeface="Helvetica" panose="020B0604020202020204" pitchFamily="34" charset="0"/>
                <a:cs typeface="Helvetica"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A8F48B7-0FEA-457F-B84F-5532B0E6C3D3}"/>
              </a:ext>
            </a:extLst>
          </p:cNvPr>
          <p:cNvSpPr>
            <a:spLocks noGrp="1"/>
          </p:cNvSpPr>
          <p:nvPr>
            <p:ph sz="half" idx="1"/>
          </p:nvPr>
        </p:nvSpPr>
        <p:spPr>
          <a:xfrm>
            <a:off x="838200" y="1825625"/>
            <a:ext cx="5181600" cy="4351338"/>
          </a:xfrm>
        </p:spPr>
        <p:txBody>
          <a:bodyPr/>
          <a:lstStyle>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13E63725-75B5-4E27-9353-EF397DE96A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C1F6A7-B4A2-4D3B-8CE8-826F14032322}"/>
              </a:ext>
            </a:extLst>
          </p:cNvPr>
          <p:cNvSpPr>
            <a:spLocks noGrp="1"/>
          </p:cNvSpPr>
          <p:nvPr>
            <p:ph type="dt" sz="half" idx="10"/>
          </p:nvPr>
        </p:nvSpPr>
        <p:spPr/>
        <p:txBody>
          <a:bodyPr/>
          <a:lstStyle/>
          <a:p>
            <a:fld id="{190CA073-3DB1-4D44-BE9A-993A33EF2B2A}" type="datetime1">
              <a:rPr lang="en-US" smtClean="0"/>
              <a:t>1/23/24</a:t>
            </a:fld>
            <a:endParaRPr lang="en-GB"/>
          </a:p>
        </p:txBody>
      </p:sp>
      <p:sp>
        <p:nvSpPr>
          <p:cNvPr id="6" name="Footer Placeholder 5">
            <a:extLst>
              <a:ext uri="{FF2B5EF4-FFF2-40B4-BE49-F238E27FC236}">
                <a16:creationId xmlns:a16="http://schemas.microsoft.com/office/drawing/2014/main" id="{7B133871-3787-49D5-8235-01423FF4EC42}"/>
              </a:ext>
            </a:extLst>
          </p:cNvPr>
          <p:cNvSpPr>
            <a:spLocks noGrp="1"/>
          </p:cNvSpPr>
          <p:nvPr>
            <p:ph type="ftr" sz="quarter" idx="11"/>
          </p:nvPr>
        </p:nvSpPr>
        <p:spPr/>
        <p:txBody>
          <a:bodyPr/>
          <a:lstStyle/>
          <a:p>
            <a:r>
              <a:rPr lang="en-GB" dirty="0"/>
              <a:t>DRG Working Group 6</a:t>
            </a:r>
          </a:p>
        </p:txBody>
      </p:sp>
      <p:sp>
        <p:nvSpPr>
          <p:cNvPr id="7" name="Slide Number Placeholder 6">
            <a:extLst>
              <a:ext uri="{FF2B5EF4-FFF2-40B4-BE49-F238E27FC236}">
                <a16:creationId xmlns:a16="http://schemas.microsoft.com/office/drawing/2014/main" id="{6B8F184A-9E03-457D-BD41-93D1076A57F1}"/>
              </a:ext>
            </a:extLst>
          </p:cNvPr>
          <p:cNvSpPr>
            <a:spLocks noGrp="1"/>
          </p:cNvSpPr>
          <p:nvPr>
            <p:ph type="sldNum" sz="quarter" idx="12"/>
          </p:nvPr>
        </p:nvSpPr>
        <p:spPr/>
        <p:txBody>
          <a:bodyPr/>
          <a:lstStyle/>
          <a:p>
            <a:fld id="{566D8EC2-00B7-4DEC-8348-941BB5C1523A}" type="slidenum">
              <a:rPr lang="en-GB" smtClean="0"/>
              <a:t>‹#›</a:t>
            </a:fld>
            <a:endParaRPr lang="en-GB"/>
          </a:p>
        </p:txBody>
      </p:sp>
    </p:spTree>
    <p:extLst>
      <p:ext uri="{BB962C8B-B14F-4D97-AF65-F5344CB8AC3E}">
        <p14:creationId xmlns:p14="http://schemas.microsoft.com/office/powerpoint/2010/main" val="2389473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A9F9B-1644-44B0-B90B-9162087E64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E92737-2148-4AA1-A483-4934C6FE3C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446C4B-3D22-45A8-B96A-FDC091AF02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7286517-F4B7-4098-A080-3C9BE6E55D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C141CD-690F-4D24-8455-56117D9B35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0E7F579-4948-40C5-BA7A-91E7F63C4995}"/>
              </a:ext>
            </a:extLst>
          </p:cNvPr>
          <p:cNvSpPr>
            <a:spLocks noGrp="1"/>
          </p:cNvSpPr>
          <p:nvPr>
            <p:ph type="dt" sz="half" idx="10"/>
          </p:nvPr>
        </p:nvSpPr>
        <p:spPr/>
        <p:txBody>
          <a:bodyPr/>
          <a:lstStyle/>
          <a:p>
            <a:fld id="{DF5DAAB8-7A6F-2645-A059-5E8DDF5EE5EE}" type="datetime1">
              <a:rPr lang="en-US" smtClean="0"/>
              <a:t>1/23/24</a:t>
            </a:fld>
            <a:endParaRPr lang="en-GB"/>
          </a:p>
        </p:txBody>
      </p:sp>
      <p:sp>
        <p:nvSpPr>
          <p:cNvPr id="8" name="Footer Placeholder 7">
            <a:extLst>
              <a:ext uri="{FF2B5EF4-FFF2-40B4-BE49-F238E27FC236}">
                <a16:creationId xmlns:a16="http://schemas.microsoft.com/office/drawing/2014/main" id="{48202E16-1797-44D0-B353-51AA15753748}"/>
              </a:ext>
            </a:extLst>
          </p:cNvPr>
          <p:cNvSpPr>
            <a:spLocks noGrp="1"/>
          </p:cNvSpPr>
          <p:nvPr>
            <p:ph type="ftr" sz="quarter" idx="11"/>
          </p:nvPr>
        </p:nvSpPr>
        <p:spPr/>
        <p:txBody>
          <a:bodyPr/>
          <a:lstStyle/>
          <a:p>
            <a:r>
              <a:rPr lang="en-GB" dirty="0"/>
              <a:t>DRG Working Group 6</a:t>
            </a:r>
          </a:p>
        </p:txBody>
      </p:sp>
      <p:sp>
        <p:nvSpPr>
          <p:cNvPr id="9" name="Slide Number Placeholder 8">
            <a:extLst>
              <a:ext uri="{FF2B5EF4-FFF2-40B4-BE49-F238E27FC236}">
                <a16:creationId xmlns:a16="http://schemas.microsoft.com/office/drawing/2014/main" id="{3441DA3A-EC20-4D39-BA4E-8BEAA9B5F1E5}"/>
              </a:ext>
            </a:extLst>
          </p:cNvPr>
          <p:cNvSpPr>
            <a:spLocks noGrp="1"/>
          </p:cNvSpPr>
          <p:nvPr>
            <p:ph type="sldNum" sz="quarter" idx="12"/>
          </p:nvPr>
        </p:nvSpPr>
        <p:spPr/>
        <p:txBody>
          <a:bodyPr/>
          <a:lstStyle/>
          <a:p>
            <a:fld id="{566D8EC2-00B7-4DEC-8348-941BB5C1523A}" type="slidenum">
              <a:rPr lang="en-GB" smtClean="0"/>
              <a:t>‹#›</a:t>
            </a:fld>
            <a:endParaRPr lang="en-GB"/>
          </a:p>
        </p:txBody>
      </p:sp>
    </p:spTree>
    <p:extLst>
      <p:ext uri="{BB962C8B-B14F-4D97-AF65-F5344CB8AC3E}">
        <p14:creationId xmlns:p14="http://schemas.microsoft.com/office/powerpoint/2010/main" val="2841318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87FFB-BFD6-4DA5-832D-BF05CD3B96F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D04FEEC-2F20-4FC3-B974-2A40E40ED561}"/>
              </a:ext>
            </a:extLst>
          </p:cNvPr>
          <p:cNvSpPr>
            <a:spLocks noGrp="1"/>
          </p:cNvSpPr>
          <p:nvPr>
            <p:ph type="dt" sz="half" idx="10"/>
          </p:nvPr>
        </p:nvSpPr>
        <p:spPr/>
        <p:txBody>
          <a:bodyPr/>
          <a:lstStyle/>
          <a:p>
            <a:fld id="{9D723345-2296-0A41-AC33-0B281400F148}" type="datetime1">
              <a:rPr lang="en-US" smtClean="0"/>
              <a:t>1/23/24</a:t>
            </a:fld>
            <a:endParaRPr lang="en-GB"/>
          </a:p>
        </p:txBody>
      </p:sp>
      <p:sp>
        <p:nvSpPr>
          <p:cNvPr id="4" name="Footer Placeholder 3">
            <a:extLst>
              <a:ext uri="{FF2B5EF4-FFF2-40B4-BE49-F238E27FC236}">
                <a16:creationId xmlns:a16="http://schemas.microsoft.com/office/drawing/2014/main" id="{DC8D544F-9B0C-4CD9-BCF9-F35A8F6AA132}"/>
              </a:ext>
            </a:extLst>
          </p:cNvPr>
          <p:cNvSpPr>
            <a:spLocks noGrp="1"/>
          </p:cNvSpPr>
          <p:nvPr>
            <p:ph type="ftr" sz="quarter" idx="11"/>
          </p:nvPr>
        </p:nvSpPr>
        <p:spPr/>
        <p:txBody>
          <a:bodyPr/>
          <a:lstStyle/>
          <a:p>
            <a:r>
              <a:rPr lang="en-GB" dirty="0"/>
              <a:t>DRG Working Group 6</a:t>
            </a:r>
          </a:p>
        </p:txBody>
      </p:sp>
      <p:sp>
        <p:nvSpPr>
          <p:cNvPr id="5" name="Slide Number Placeholder 4">
            <a:extLst>
              <a:ext uri="{FF2B5EF4-FFF2-40B4-BE49-F238E27FC236}">
                <a16:creationId xmlns:a16="http://schemas.microsoft.com/office/drawing/2014/main" id="{B4C6508A-97B9-4B70-8867-CA7270CBF4D4}"/>
              </a:ext>
            </a:extLst>
          </p:cNvPr>
          <p:cNvSpPr>
            <a:spLocks noGrp="1"/>
          </p:cNvSpPr>
          <p:nvPr>
            <p:ph type="sldNum" sz="quarter" idx="12"/>
          </p:nvPr>
        </p:nvSpPr>
        <p:spPr/>
        <p:txBody>
          <a:bodyPr/>
          <a:lstStyle/>
          <a:p>
            <a:fld id="{566D8EC2-00B7-4DEC-8348-941BB5C1523A}" type="slidenum">
              <a:rPr lang="en-GB" smtClean="0"/>
              <a:t>‹#›</a:t>
            </a:fld>
            <a:endParaRPr lang="en-GB"/>
          </a:p>
        </p:txBody>
      </p:sp>
    </p:spTree>
    <p:extLst>
      <p:ext uri="{BB962C8B-B14F-4D97-AF65-F5344CB8AC3E}">
        <p14:creationId xmlns:p14="http://schemas.microsoft.com/office/powerpoint/2010/main" val="4275099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E8831-66C5-4BBE-8580-8AC2F10EB66E}"/>
              </a:ext>
            </a:extLst>
          </p:cNvPr>
          <p:cNvSpPr>
            <a:spLocks noGrp="1"/>
          </p:cNvSpPr>
          <p:nvPr>
            <p:ph type="dt" sz="half" idx="10"/>
          </p:nvPr>
        </p:nvSpPr>
        <p:spPr/>
        <p:txBody>
          <a:bodyPr/>
          <a:lstStyle/>
          <a:p>
            <a:fld id="{5C45668D-DFBF-5447-9BCB-0593F353CC40}" type="datetime1">
              <a:rPr lang="en-US" smtClean="0"/>
              <a:t>1/23/24</a:t>
            </a:fld>
            <a:endParaRPr lang="en-GB"/>
          </a:p>
        </p:txBody>
      </p:sp>
      <p:sp>
        <p:nvSpPr>
          <p:cNvPr id="3" name="Footer Placeholder 2">
            <a:extLst>
              <a:ext uri="{FF2B5EF4-FFF2-40B4-BE49-F238E27FC236}">
                <a16:creationId xmlns:a16="http://schemas.microsoft.com/office/drawing/2014/main" id="{627AA198-8342-4142-8B95-24CE934C6A01}"/>
              </a:ext>
            </a:extLst>
          </p:cNvPr>
          <p:cNvSpPr>
            <a:spLocks noGrp="1"/>
          </p:cNvSpPr>
          <p:nvPr>
            <p:ph type="ftr" sz="quarter" idx="11"/>
          </p:nvPr>
        </p:nvSpPr>
        <p:spPr/>
        <p:txBody>
          <a:bodyPr/>
          <a:lstStyle/>
          <a:p>
            <a:r>
              <a:rPr lang="en-GB" dirty="0"/>
              <a:t>DRG Working Group 6</a:t>
            </a:r>
          </a:p>
        </p:txBody>
      </p:sp>
      <p:sp>
        <p:nvSpPr>
          <p:cNvPr id="4" name="Slide Number Placeholder 3">
            <a:extLst>
              <a:ext uri="{FF2B5EF4-FFF2-40B4-BE49-F238E27FC236}">
                <a16:creationId xmlns:a16="http://schemas.microsoft.com/office/drawing/2014/main" id="{28DB8421-5C8E-490B-AD8C-3F2FF4206894}"/>
              </a:ext>
            </a:extLst>
          </p:cNvPr>
          <p:cNvSpPr>
            <a:spLocks noGrp="1"/>
          </p:cNvSpPr>
          <p:nvPr>
            <p:ph type="sldNum" sz="quarter" idx="12"/>
          </p:nvPr>
        </p:nvSpPr>
        <p:spPr/>
        <p:txBody>
          <a:bodyPr/>
          <a:lstStyle/>
          <a:p>
            <a:fld id="{566D8EC2-00B7-4DEC-8348-941BB5C1523A}" type="slidenum">
              <a:rPr lang="en-GB" smtClean="0"/>
              <a:t>‹#›</a:t>
            </a:fld>
            <a:endParaRPr lang="en-GB"/>
          </a:p>
        </p:txBody>
      </p:sp>
    </p:spTree>
    <p:extLst>
      <p:ext uri="{BB962C8B-B14F-4D97-AF65-F5344CB8AC3E}">
        <p14:creationId xmlns:p14="http://schemas.microsoft.com/office/powerpoint/2010/main" val="1225538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1D6E-4B6C-4103-B503-9CE5493710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EA21E05-419F-4746-915C-7B58B81A39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0AF5F18-2105-490E-9B29-884DD7C353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5CAA5D-ED0D-4626-9BEF-DC94358CE62B}"/>
              </a:ext>
            </a:extLst>
          </p:cNvPr>
          <p:cNvSpPr>
            <a:spLocks noGrp="1"/>
          </p:cNvSpPr>
          <p:nvPr>
            <p:ph type="dt" sz="half" idx="10"/>
          </p:nvPr>
        </p:nvSpPr>
        <p:spPr/>
        <p:txBody>
          <a:bodyPr/>
          <a:lstStyle/>
          <a:p>
            <a:fld id="{6F1F33EF-5BB9-8848-835A-E8801BE3AF5E}" type="datetime1">
              <a:rPr lang="en-US" smtClean="0"/>
              <a:t>1/23/24</a:t>
            </a:fld>
            <a:endParaRPr lang="en-GB"/>
          </a:p>
        </p:txBody>
      </p:sp>
      <p:sp>
        <p:nvSpPr>
          <p:cNvPr id="6" name="Footer Placeholder 5">
            <a:extLst>
              <a:ext uri="{FF2B5EF4-FFF2-40B4-BE49-F238E27FC236}">
                <a16:creationId xmlns:a16="http://schemas.microsoft.com/office/drawing/2014/main" id="{E0DB3EA7-4A7F-42D1-989E-7DEA38EF2930}"/>
              </a:ext>
            </a:extLst>
          </p:cNvPr>
          <p:cNvSpPr>
            <a:spLocks noGrp="1"/>
          </p:cNvSpPr>
          <p:nvPr>
            <p:ph type="ftr" sz="quarter" idx="11"/>
          </p:nvPr>
        </p:nvSpPr>
        <p:spPr/>
        <p:txBody>
          <a:bodyPr/>
          <a:lstStyle/>
          <a:p>
            <a:r>
              <a:rPr lang="en-GB" dirty="0"/>
              <a:t>DRG Working Group 6</a:t>
            </a:r>
          </a:p>
        </p:txBody>
      </p:sp>
      <p:sp>
        <p:nvSpPr>
          <p:cNvPr id="7" name="Slide Number Placeholder 6">
            <a:extLst>
              <a:ext uri="{FF2B5EF4-FFF2-40B4-BE49-F238E27FC236}">
                <a16:creationId xmlns:a16="http://schemas.microsoft.com/office/drawing/2014/main" id="{3605F887-BCD6-43DE-91E1-1FA06FF53CAB}"/>
              </a:ext>
            </a:extLst>
          </p:cNvPr>
          <p:cNvSpPr>
            <a:spLocks noGrp="1"/>
          </p:cNvSpPr>
          <p:nvPr>
            <p:ph type="sldNum" sz="quarter" idx="12"/>
          </p:nvPr>
        </p:nvSpPr>
        <p:spPr/>
        <p:txBody>
          <a:bodyPr/>
          <a:lstStyle/>
          <a:p>
            <a:fld id="{566D8EC2-00B7-4DEC-8348-941BB5C1523A}" type="slidenum">
              <a:rPr lang="en-GB" smtClean="0"/>
              <a:t>‹#›</a:t>
            </a:fld>
            <a:endParaRPr lang="en-GB"/>
          </a:p>
        </p:txBody>
      </p:sp>
    </p:spTree>
    <p:extLst>
      <p:ext uri="{BB962C8B-B14F-4D97-AF65-F5344CB8AC3E}">
        <p14:creationId xmlns:p14="http://schemas.microsoft.com/office/powerpoint/2010/main" val="3467774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0331-8300-4CBC-AEA6-BBBD01B00A23}"/>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F7604AB2-B992-45EA-A712-5F3BCC4A0251}"/>
              </a:ext>
            </a:extLst>
          </p:cNvPr>
          <p:cNvSpPr>
            <a:spLocks noGrp="1"/>
          </p:cNvSpPr>
          <p:nvPr>
            <p:ph type="pic" idx="1"/>
          </p:nvPr>
        </p:nvSpPr>
        <p:spPr>
          <a:xfrm>
            <a:off x="5183188" y="987425"/>
            <a:ext cx="6172200" cy="46081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F90137B2-48A5-476A-9E72-3266547ABEE5}"/>
              </a:ext>
            </a:extLst>
          </p:cNvPr>
          <p:cNvSpPr>
            <a:spLocks noGrp="1"/>
          </p:cNvSpPr>
          <p:nvPr>
            <p:ph type="body" sz="half" idx="2"/>
          </p:nvPr>
        </p:nvSpPr>
        <p:spPr>
          <a:xfrm>
            <a:off x="839788" y="2057400"/>
            <a:ext cx="3932237" cy="3538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8AF7710-7DA8-492E-9CE8-C9AB663B2812}"/>
              </a:ext>
            </a:extLst>
          </p:cNvPr>
          <p:cNvSpPr>
            <a:spLocks noGrp="1"/>
          </p:cNvSpPr>
          <p:nvPr>
            <p:ph type="dt" sz="half" idx="10"/>
          </p:nvPr>
        </p:nvSpPr>
        <p:spPr/>
        <p:txBody>
          <a:bodyPr/>
          <a:lstStyle/>
          <a:p>
            <a:fld id="{63AAB645-3D2B-8448-9B8D-4C763F7AB386}" type="datetime1">
              <a:rPr lang="en-US" smtClean="0"/>
              <a:t>1/23/24</a:t>
            </a:fld>
            <a:endParaRPr lang="en-GB"/>
          </a:p>
        </p:txBody>
      </p:sp>
      <p:sp>
        <p:nvSpPr>
          <p:cNvPr id="6" name="Footer Placeholder 5">
            <a:extLst>
              <a:ext uri="{FF2B5EF4-FFF2-40B4-BE49-F238E27FC236}">
                <a16:creationId xmlns:a16="http://schemas.microsoft.com/office/drawing/2014/main" id="{52F7B766-758B-41AA-B2D0-E24C129C3971}"/>
              </a:ext>
            </a:extLst>
          </p:cNvPr>
          <p:cNvSpPr>
            <a:spLocks noGrp="1"/>
          </p:cNvSpPr>
          <p:nvPr>
            <p:ph type="ftr" sz="quarter" idx="11"/>
          </p:nvPr>
        </p:nvSpPr>
        <p:spPr/>
        <p:txBody>
          <a:bodyPr/>
          <a:lstStyle/>
          <a:p>
            <a:r>
              <a:rPr lang="en-GB" dirty="0"/>
              <a:t>DRG Working Group 6</a:t>
            </a:r>
          </a:p>
        </p:txBody>
      </p:sp>
      <p:sp>
        <p:nvSpPr>
          <p:cNvPr id="7" name="Slide Number Placeholder 6">
            <a:extLst>
              <a:ext uri="{FF2B5EF4-FFF2-40B4-BE49-F238E27FC236}">
                <a16:creationId xmlns:a16="http://schemas.microsoft.com/office/drawing/2014/main" id="{785652F3-7A60-45E7-BA53-A1B2706E9D27}"/>
              </a:ext>
            </a:extLst>
          </p:cNvPr>
          <p:cNvSpPr>
            <a:spLocks noGrp="1"/>
          </p:cNvSpPr>
          <p:nvPr>
            <p:ph type="sldNum" sz="quarter" idx="12"/>
          </p:nvPr>
        </p:nvSpPr>
        <p:spPr/>
        <p:txBody>
          <a:bodyPr/>
          <a:lstStyle/>
          <a:p>
            <a:fld id="{566D8EC2-00B7-4DEC-8348-941BB5C1523A}" type="slidenum">
              <a:rPr lang="en-GB" smtClean="0"/>
              <a:t>‹#›</a:t>
            </a:fld>
            <a:endParaRPr lang="en-GB"/>
          </a:p>
        </p:txBody>
      </p:sp>
      <p:pic>
        <p:nvPicPr>
          <p:cNvPr id="9" name="Picture 8" descr="Logo, company name&#10;&#10;Description automatically generated">
            <a:extLst>
              <a:ext uri="{FF2B5EF4-FFF2-40B4-BE49-F238E27FC236}">
                <a16:creationId xmlns:a16="http://schemas.microsoft.com/office/drawing/2014/main" id="{D05B0FDF-2179-47C9-896E-C4DD767FA9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5024" y="1517653"/>
            <a:ext cx="5933436" cy="3094895"/>
          </a:xfrm>
          <a:prstGeom prst="rect">
            <a:avLst/>
          </a:prstGeom>
        </p:spPr>
      </p:pic>
      <p:pic>
        <p:nvPicPr>
          <p:cNvPr id="10" name="CCBC535D-CBAD-4135-A7DB-670340D88B99">
            <a:extLst>
              <a:ext uri="{FF2B5EF4-FFF2-40B4-BE49-F238E27FC236}">
                <a16:creationId xmlns:a16="http://schemas.microsoft.com/office/drawing/2014/main" id="{C8B29354-887E-4C90-BBB5-E49E50D5861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V="1">
            <a:off x="-3514404" y="5877797"/>
            <a:ext cx="30853702" cy="52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789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110840-ED9F-4823-99EB-8284A0CB9D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756C05-E2E1-4B99-BAD2-8724795B80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9BBE22-0F6F-4DE1-8499-1CC0481784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5F7E0-5358-6240-961F-FED347DDEF5D}" type="datetime1">
              <a:rPr lang="en-US" smtClean="0"/>
              <a:t>1/23/24</a:t>
            </a:fld>
            <a:endParaRPr lang="en-GB"/>
          </a:p>
        </p:txBody>
      </p:sp>
      <p:sp>
        <p:nvSpPr>
          <p:cNvPr id="5" name="Footer Placeholder 4">
            <a:extLst>
              <a:ext uri="{FF2B5EF4-FFF2-40B4-BE49-F238E27FC236}">
                <a16:creationId xmlns:a16="http://schemas.microsoft.com/office/drawing/2014/main" id="{90742ACE-5CD9-435A-9BDA-F1EA86889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DRG Working Group 6</a:t>
            </a:r>
          </a:p>
        </p:txBody>
      </p:sp>
      <p:sp>
        <p:nvSpPr>
          <p:cNvPr id="6" name="Slide Number Placeholder 5">
            <a:extLst>
              <a:ext uri="{FF2B5EF4-FFF2-40B4-BE49-F238E27FC236}">
                <a16:creationId xmlns:a16="http://schemas.microsoft.com/office/drawing/2014/main" id="{B6A3197D-2C9D-4293-85EF-732BAD32C8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6D8EC2-00B7-4DEC-8348-941BB5C1523A}" type="slidenum">
              <a:rPr lang="en-GB" smtClean="0"/>
              <a:t>‹#›</a:t>
            </a:fld>
            <a:endParaRPr lang="en-GB"/>
          </a:p>
        </p:txBody>
      </p:sp>
    </p:spTree>
    <p:extLst>
      <p:ext uri="{BB962C8B-B14F-4D97-AF65-F5344CB8AC3E}">
        <p14:creationId xmlns:p14="http://schemas.microsoft.com/office/powerpoint/2010/main" val="3654863125"/>
      </p:ext>
    </p:extLst>
  </p:cSld>
  <p:clrMap bg1="lt1" tx1="dk1" bg2="lt2" tx2="dk2" accent1="accent1" accent2="accent2" accent3="accent3" accent4="accent4" accent5="accent5" accent6="accent6" hlink="hlink" folHlink="folHlink"/>
  <p:sldLayoutIdLst>
    <p:sldLayoutId id="2147483661" r:id="rId1"/>
    <p:sldLayoutId id="2147483728"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729" r:id="rId13"/>
    <p:sldLayoutId id="2147483730"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5.jpg"/><Relationship Id="rId4" Type="http://schemas.openxmlformats.org/officeDocument/2006/relationships/image" Target="../media/image19.svg"/></Relationships>
</file>

<file path=ppt/slides/_rels/slide15.xml.rels><?xml version="1.0" encoding="UTF-8" standalone="yes"?>
<Relationships xmlns="http://schemas.openxmlformats.org/package/2006/relationships"><Relationship Id="rId3" Type="http://schemas.openxmlformats.org/officeDocument/2006/relationships/hyperlink" Target="https://www.un.org/disabilities/documents/convention/convoptprot-s.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cnur.org/5b076ef14.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interagencystandingcommittee.org/system/files/2020-12/IASC%20Guidelines%20on%20the%20Inclusion%20of%20Persons%20with%20Disabilities%20in%20Humanitarian%20Action%20%28Spanish%29_0_0.pdf" TargetMode="External"/><Relationship Id="rId4" Type="http://schemas.openxmlformats.org/officeDocument/2006/relationships/hyperlink" Target="https://interagencystandingcommittee.org/iasc-task-team-inclusion-persons-disabilities-humanitarian-action/documents/iasc-guidelines"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ideo" Target="https://www.youtube.com/embed/n1T3ZIjMHmw?feature=oembed" TargetMode="External"/><Relationship Id="rId6" Type="http://schemas.openxmlformats.org/officeDocument/2006/relationships/image" Target="../media/image6.png"/><Relationship Id="rId5" Type="http://schemas.openxmlformats.org/officeDocument/2006/relationships/hyperlink" Target="https://youtu.be/0OuNkhnouVk" TargetMode="External"/><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humanitarianresponse.info/"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5.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8.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2.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3.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5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4.xml"/><Relationship Id="rId1" Type="http://schemas.openxmlformats.org/officeDocument/2006/relationships/slideLayout" Target="../slideLayouts/slideLayout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1868BE-3D85-6F42-BBF6-9A041C771326}"/>
              </a:ext>
            </a:extLst>
          </p:cNvPr>
          <p:cNvSpPr>
            <a:spLocks noGrp="1"/>
          </p:cNvSpPr>
          <p:nvPr>
            <p:ph type="dt" sz="half" idx="10"/>
          </p:nvPr>
        </p:nvSpPr>
        <p:spPr/>
        <p:txBody>
          <a:bodyPr/>
          <a:lstStyle/>
          <a:p>
            <a:fld id="{5C45668D-DFBF-5447-9BCB-0593F353CC40}" type="datetime1">
              <a:rPr lang="en-US" smtClean="0"/>
              <a:t>1/23/24</a:t>
            </a:fld>
            <a:endParaRPr lang="en-GB"/>
          </a:p>
        </p:txBody>
      </p:sp>
      <p:sp>
        <p:nvSpPr>
          <p:cNvPr id="3" name="Footer Placeholder 2">
            <a:extLst>
              <a:ext uri="{FF2B5EF4-FFF2-40B4-BE49-F238E27FC236}">
                <a16:creationId xmlns:a16="http://schemas.microsoft.com/office/drawing/2014/main" id="{0D76A577-475B-054A-BA90-655D90FC7742}"/>
              </a:ext>
            </a:extLst>
          </p:cNvPr>
          <p:cNvSpPr>
            <a:spLocks noGrp="1"/>
          </p:cNvSpPr>
          <p:nvPr>
            <p:ph type="ftr" sz="quarter" idx="11"/>
          </p:nvPr>
        </p:nvSpPr>
        <p:spPr/>
        <p:txBody>
          <a:bodyPr/>
          <a:lstStyle/>
          <a:p>
            <a:r>
              <a:rPr lang="en-GB"/>
              <a:t>DRG Working Group 6</a:t>
            </a:r>
            <a:endParaRPr lang="en-GB" dirty="0"/>
          </a:p>
        </p:txBody>
      </p:sp>
      <p:sp>
        <p:nvSpPr>
          <p:cNvPr id="4" name="Slide Number Placeholder 3">
            <a:extLst>
              <a:ext uri="{FF2B5EF4-FFF2-40B4-BE49-F238E27FC236}">
                <a16:creationId xmlns:a16="http://schemas.microsoft.com/office/drawing/2014/main" id="{526815D2-3925-A046-ADD1-277EBECCD830}"/>
              </a:ext>
            </a:extLst>
          </p:cNvPr>
          <p:cNvSpPr>
            <a:spLocks noGrp="1"/>
          </p:cNvSpPr>
          <p:nvPr>
            <p:ph type="sldNum" sz="quarter" idx="12"/>
          </p:nvPr>
        </p:nvSpPr>
        <p:spPr/>
        <p:txBody>
          <a:bodyPr/>
          <a:lstStyle/>
          <a:p>
            <a:fld id="{566D8EC2-00B7-4DEC-8348-941BB5C1523A}" type="slidenum">
              <a:rPr lang="en-GB" smtClean="0"/>
              <a:t>1</a:t>
            </a:fld>
            <a:endParaRPr lang="en-GB"/>
          </a:p>
        </p:txBody>
      </p:sp>
      <p:pic>
        <p:nvPicPr>
          <p:cNvPr id="7" name="Picture 6">
            <a:extLst>
              <a:ext uri="{FF2B5EF4-FFF2-40B4-BE49-F238E27FC236}">
                <a16:creationId xmlns:a16="http://schemas.microsoft.com/office/drawing/2014/main" id="{4F99225E-A139-B346-B3B1-96C0380982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8135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51C76-B4EB-442E-A3C2-FF47BD3DD47A}"/>
              </a:ext>
            </a:extLst>
          </p:cNvPr>
          <p:cNvSpPr>
            <a:spLocks noGrp="1"/>
          </p:cNvSpPr>
          <p:nvPr>
            <p:ph type="title" idx="4294967295"/>
          </p:nvPr>
        </p:nvSpPr>
        <p:spPr>
          <a:xfrm>
            <a:off x="457917" y="165219"/>
            <a:ext cx="9821709" cy="918137"/>
          </a:xfrm>
        </p:spPr>
        <p:txBody>
          <a:bodyPr>
            <a:normAutofit/>
          </a:bodyPr>
          <a:lstStyle/>
          <a:p>
            <a:r>
              <a:rPr lang="en-GB" sz="3600" b="1" dirty="0" err="1">
                <a:solidFill>
                  <a:srgbClr val="7030A0"/>
                </a:solidFill>
                <a:latin typeface="Calibri" panose="020F0502020204030204" pitchFamily="34" charset="0"/>
                <a:cs typeface="Calibri" panose="020F0502020204030204" pitchFamily="34" charset="0"/>
              </a:rPr>
              <a:t>Trabajo</a:t>
            </a:r>
            <a:r>
              <a:rPr lang="en-GB" sz="3600" b="1" dirty="0">
                <a:solidFill>
                  <a:srgbClr val="7030A0"/>
                </a:solidFill>
                <a:latin typeface="Calibri" panose="020F0502020204030204" pitchFamily="34" charset="0"/>
                <a:cs typeface="Calibri" panose="020F0502020204030204" pitchFamily="34" charset="0"/>
              </a:rPr>
              <a:t> </a:t>
            </a:r>
            <a:r>
              <a:rPr lang="en-GB" sz="3600" b="1" dirty="0" err="1">
                <a:solidFill>
                  <a:srgbClr val="7030A0"/>
                </a:solidFill>
                <a:latin typeface="Calibri" panose="020F0502020204030204" pitchFamily="34" charset="0"/>
                <a:cs typeface="Calibri" panose="020F0502020204030204" pitchFamily="34" charset="0"/>
              </a:rPr>
              <a:t>en</a:t>
            </a:r>
            <a:r>
              <a:rPr lang="en-GB" sz="3600" b="1" dirty="0">
                <a:solidFill>
                  <a:srgbClr val="7030A0"/>
                </a:solidFill>
                <a:latin typeface="Calibri" panose="020F0502020204030204" pitchFamily="34" charset="0"/>
                <a:cs typeface="Calibri" panose="020F0502020204030204" pitchFamily="34" charset="0"/>
              </a:rPr>
              <a:t> </a:t>
            </a:r>
            <a:r>
              <a:rPr lang="en-GB" sz="3600" b="1" dirty="0" err="1">
                <a:solidFill>
                  <a:srgbClr val="7030A0"/>
                </a:solidFill>
                <a:latin typeface="Calibri" panose="020F0502020204030204" pitchFamily="34" charset="0"/>
                <a:cs typeface="Calibri" panose="020F0502020204030204" pitchFamily="34" charset="0"/>
              </a:rPr>
              <a:t>Grupos</a:t>
            </a:r>
            <a:r>
              <a:rPr lang="en-GB" sz="3600" b="1" dirty="0">
                <a:solidFill>
                  <a:srgbClr val="7030A0"/>
                </a:solidFill>
                <a:latin typeface="Calibri" panose="020F0502020204030204" pitchFamily="34" charset="0"/>
                <a:cs typeface="Calibri" panose="020F0502020204030204" pitchFamily="34" charset="0"/>
              </a:rPr>
              <a:t> – 1</a:t>
            </a:r>
            <a:endParaRPr lang="en-US" sz="3600" dirty="0">
              <a:solidFill>
                <a:srgbClr val="7030A0"/>
              </a:solidFill>
            </a:endParaRPr>
          </a:p>
        </p:txBody>
      </p:sp>
      <p:sp>
        <p:nvSpPr>
          <p:cNvPr id="9" name="Shape 79">
            <a:extLst>
              <a:ext uri="{FF2B5EF4-FFF2-40B4-BE49-F238E27FC236}">
                <a16:creationId xmlns:a16="http://schemas.microsoft.com/office/drawing/2014/main" id="{823F2F9C-9C02-46E5-AE07-5E23BA44D776}"/>
              </a:ext>
            </a:extLst>
          </p:cNvPr>
          <p:cNvSpPr/>
          <p:nvPr/>
        </p:nvSpPr>
        <p:spPr>
          <a:xfrm>
            <a:off x="5275774" y="2154708"/>
            <a:ext cx="7115630" cy="110799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r>
              <a:rPr lang="en-GB" sz="2400" b="1" dirty="0" err="1">
                <a:solidFill>
                  <a:srgbClr val="0070C0"/>
                </a:solidFill>
                <a:latin typeface="Calibri" panose="020F0502020204030204" pitchFamily="34" charset="0"/>
                <a:cs typeface="Calibri" panose="020F0502020204030204" pitchFamily="34" charset="0"/>
              </a:rPr>
              <a:t>En</a:t>
            </a:r>
            <a:r>
              <a:rPr lang="en-GB" sz="2400" b="1" dirty="0">
                <a:solidFill>
                  <a:srgbClr val="0070C0"/>
                </a:solidFill>
                <a:latin typeface="Calibri" panose="020F0502020204030204" pitchFamily="34" charset="0"/>
                <a:cs typeface="Calibri" panose="020F0502020204030204" pitchFamily="34" charset="0"/>
              </a:rPr>
              <a:t> 5 </a:t>
            </a:r>
            <a:r>
              <a:rPr lang="en-GB" sz="2400" b="1" dirty="0" err="1">
                <a:solidFill>
                  <a:srgbClr val="0070C0"/>
                </a:solidFill>
                <a:latin typeface="Calibri" panose="020F0502020204030204" pitchFamily="34" charset="0"/>
                <a:cs typeface="Calibri" panose="020F0502020204030204" pitchFamily="34" charset="0"/>
              </a:rPr>
              <a:t>grupos</a:t>
            </a:r>
            <a:r>
              <a:rPr lang="en-GB" sz="2400" b="1" dirty="0">
                <a:solidFill>
                  <a:srgbClr val="0070C0"/>
                </a:solidFill>
                <a:latin typeface="Calibri" panose="020F0502020204030204" pitchFamily="34" charset="0"/>
                <a:cs typeface="Calibri" panose="020F0502020204030204" pitchFamily="34" charset="0"/>
              </a:rPr>
              <a:t>:</a:t>
            </a:r>
          </a:p>
          <a:p>
            <a:r>
              <a:rPr lang="en-GB" sz="2400" b="1" dirty="0" err="1">
                <a:solidFill>
                  <a:srgbClr val="0070C0"/>
                </a:solidFill>
                <a:latin typeface="Calibri" panose="020F0502020204030204" pitchFamily="34" charset="0"/>
                <a:cs typeface="Calibri" panose="020F0502020204030204" pitchFamily="34" charset="0"/>
              </a:rPr>
              <a:t>Piensen</a:t>
            </a:r>
            <a:r>
              <a:rPr lang="en-GB" sz="2400" b="1" dirty="0">
                <a:solidFill>
                  <a:srgbClr val="0070C0"/>
                </a:solidFill>
                <a:latin typeface="Calibri" panose="020F0502020204030204" pitchFamily="34" charset="0"/>
                <a:cs typeface="Calibri" panose="020F0502020204030204" pitchFamily="34" charset="0"/>
              </a:rPr>
              <a:t> </a:t>
            </a:r>
            <a:r>
              <a:rPr lang="en-GB" sz="2400" b="1" dirty="0" err="1">
                <a:solidFill>
                  <a:srgbClr val="0070C0"/>
                </a:solidFill>
                <a:latin typeface="Calibri" panose="020F0502020204030204" pitchFamily="34" charset="0"/>
                <a:cs typeface="Calibri" panose="020F0502020204030204" pitchFamily="34" charset="0"/>
              </a:rPr>
              <a:t>acerca</a:t>
            </a:r>
            <a:r>
              <a:rPr lang="en-GB" sz="2400" b="1" dirty="0">
                <a:solidFill>
                  <a:srgbClr val="0070C0"/>
                </a:solidFill>
                <a:latin typeface="Calibri" panose="020F0502020204030204" pitchFamily="34" charset="0"/>
                <a:cs typeface="Calibri" panose="020F0502020204030204" pitchFamily="34" charset="0"/>
              </a:rPr>
              <a:t> de </a:t>
            </a:r>
            <a:r>
              <a:rPr lang="en-GB" sz="2400" b="1" dirty="0" err="1">
                <a:solidFill>
                  <a:srgbClr val="0070C0"/>
                </a:solidFill>
                <a:latin typeface="Calibri" panose="020F0502020204030204" pitchFamily="34" charset="0"/>
                <a:cs typeface="Calibri" panose="020F0502020204030204" pitchFamily="34" charset="0"/>
              </a:rPr>
              <a:t>los</a:t>
            </a:r>
            <a:r>
              <a:rPr lang="en-GB" sz="2400" b="1" dirty="0">
                <a:solidFill>
                  <a:srgbClr val="0070C0"/>
                </a:solidFill>
                <a:latin typeface="Calibri" panose="020F0502020204030204" pitchFamily="34" charset="0"/>
                <a:cs typeface="Calibri" panose="020F0502020204030204" pitchFamily="34" charset="0"/>
              </a:rPr>
              <a:t> </a:t>
            </a:r>
            <a:r>
              <a:rPr lang="en-GB" sz="2400" b="1" dirty="0" err="1">
                <a:solidFill>
                  <a:srgbClr val="0070C0"/>
                </a:solidFill>
                <a:latin typeface="Calibri" panose="020F0502020204030204" pitchFamily="34" charset="0"/>
                <a:cs typeface="Calibri" panose="020F0502020204030204" pitchFamily="34" charset="0"/>
              </a:rPr>
              <a:t>tipos</a:t>
            </a:r>
            <a:r>
              <a:rPr lang="en-GB" sz="2400" b="1" dirty="0">
                <a:solidFill>
                  <a:srgbClr val="0070C0"/>
                </a:solidFill>
                <a:latin typeface="Calibri" panose="020F0502020204030204" pitchFamily="34" charset="0"/>
                <a:cs typeface="Calibri" panose="020F0502020204030204" pitchFamily="34" charset="0"/>
              </a:rPr>
              <a:t> de barreras </a:t>
            </a:r>
            <a:r>
              <a:rPr lang="es-MX" sz="2400" b="1" dirty="0">
                <a:solidFill>
                  <a:srgbClr val="0070C0"/>
                </a:solidFill>
                <a:latin typeface="Calibri" panose="020F0502020204030204" pitchFamily="34" charset="0"/>
                <a:cs typeface="Calibri" panose="020F0502020204030204" pitchFamily="34" charset="0"/>
              </a:rPr>
              <a:t>que enfrentan las personas con discapacidad </a:t>
            </a:r>
            <a:r>
              <a:rPr lang="en-GB" sz="2400" b="1" dirty="0" err="1">
                <a:solidFill>
                  <a:srgbClr val="0070C0"/>
                </a:solidFill>
                <a:latin typeface="Calibri" panose="020F0502020204030204" pitchFamily="34" charset="0"/>
                <a:cs typeface="Calibri" panose="020F0502020204030204" pitchFamily="34" charset="0"/>
              </a:rPr>
              <a:t>en</a:t>
            </a:r>
            <a:r>
              <a:rPr lang="en-GB" sz="2400" b="1" dirty="0">
                <a:solidFill>
                  <a:srgbClr val="0070C0"/>
                </a:solidFill>
                <a:latin typeface="Calibri" panose="020F0502020204030204" pitchFamily="34" charset="0"/>
                <a:cs typeface="Calibri" panose="020F0502020204030204" pitchFamily="34" charset="0"/>
              </a:rPr>
              <a:t> </a:t>
            </a:r>
            <a:r>
              <a:rPr lang="en-GB" sz="2400" b="1" dirty="0" err="1">
                <a:solidFill>
                  <a:srgbClr val="0070C0"/>
                </a:solidFill>
                <a:latin typeface="Calibri" panose="020F0502020204030204" pitchFamily="34" charset="0"/>
                <a:cs typeface="Calibri" panose="020F0502020204030204" pitchFamily="34" charset="0"/>
              </a:rPr>
              <a:t>estos</a:t>
            </a:r>
            <a:r>
              <a:rPr lang="en-GB" sz="2400" b="1" dirty="0">
                <a:solidFill>
                  <a:srgbClr val="0070C0"/>
                </a:solidFill>
                <a:latin typeface="Calibri" panose="020F0502020204030204" pitchFamily="34" charset="0"/>
                <a:cs typeface="Calibri" panose="020F0502020204030204" pitchFamily="34" charset="0"/>
              </a:rPr>
              <a:t> 3 </a:t>
            </a:r>
            <a:r>
              <a:rPr lang="en-GB" sz="2400" b="1" dirty="0" err="1">
                <a:solidFill>
                  <a:srgbClr val="0070C0"/>
                </a:solidFill>
                <a:latin typeface="Calibri" panose="020F0502020204030204" pitchFamily="34" charset="0"/>
                <a:cs typeface="Calibri" panose="020F0502020204030204" pitchFamily="34" charset="0"/>
              </a:rPr>
              <a:t>tipos</a:t>
            </a:r>
            <a:r>
              <a:rPr lang="en-GB" sz="2400" b="1" dirty="0">
                <a:solidFill>
                  <a:srgbClr val="0070C0"/>
                </a:solidFill>
                <a:latin typeface="Calibri" panose="020F0502020204030204" pitchFamily="34" charset="0"/>
                <a:cs typeface="Calibri" panose="020F0502020204030204" pitchFamily="34" charset="0"/>
              </a:rPr>
              <a:t> de crisis: </a:t>
            </a:r>
          </a:p>
        </p:txBody>
      </p:sp>
      <p:sp>
        <p:nvSpPr>
          <p:cNvPr id="6" name="TextBox 5">
            <a:extLst>
              <a:ext uri="{FF2B5EF4-FFF2-40B4-BE49-F238E27FC236}">
                <a16:creationId xmlns:a16="http://schemas.microsoft.com/office/drawing/2014/main" id="{B11A6F81-CE5A-49D0-B71D-9389A2D6E80D}"/>
              </a:ext>
            </a:extLst>
          </p:cNvPr>
          <p:cNvSpPr txBox="1"/>
          <p:nvPr/>
        </p:nvSpPr>
        <p:spPr>
          <a:xfrm>
            <a:off x="5368771" y="3738688"/>
            <a:ext cx="6517479"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Font typeface="+mj-lt"/>
              <a:buAutoNum type="arabicPeriod"/>
            </a:pPr>
            <a:r>
              <a:rPr lang="en-US" sz="2800" dirty="0" err="1">
                <a:latin typeface="Calibri" panose="020F0502020204030204" pitchFamily="34" charset="0"/>
                <a:cs typeface="Calibri" panose="020F0502020204030204" pitchFamily="34" charset="0"/>
              </a:rPr>
              <a:t>Desastre</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estacional</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Inundación</a:t>
            </a:r>
            <a:r>
              <a:rPr lang="en-US" sz="2800" dirty="0">
                <a:latin typeface="Calibri" panose="020F0502020204030204" pitchFamily="34" charset="0"/>
                <a:cs typeface="Calibri" panose="020F0502020204030204" pitchFamily="34" charset="0"/>
              </a:rPr>
              <a:t> </a:t>
            </a:r>
          </a:p>
          <a:p>
            <a:pPr marL="514350" indent="-514350">
              <a:buFont typeface="+mj-lt"/>
              <a:buAutoNum type="arabicPeriod"/>
            </a:pPr>
            <a:r>
              <a:rPr lang="en-US" sz="2800" dirty="0" err="1">
                <a:latin typeface="Calibri" panose="020F0502020204030204" pitchFamily="34" charset="0"/>
                <a:cs typeface="Calibri" panose="020F0502020204030204" pitchFamily="34" charset="0"/>
              </a:rPr>
              <a:t>Desastre</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estacional</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Sequía</a:t>
            </a:r>
            <a:endParaRPr lang="en-US" sz="2800" dirty="0">
              <a:latin typeface="Calibri" panose="020F0502020204030204" pitchFamily="34" charset="0"/>
              <a:cs typeface="Calibri" panose="020F0502020204030204" pitchFamily="34" charset="0"/>
            </a:endParaRPr>
          </a:p>
          <a:p>
            <a:pPr marL="514350" indent="-514350">
              <a:buFont typeface="+mj-lt"/>
              <a:buAutoNum type="arabicPeriod"/>
            </a:pPr>
            <a:r>
              <a:rPr lang="en-US" sz="2800" dirty="0" err="1">
                <a:latin typeface="Calibri" panose="020F0502020204030204" pitchFamily="34" charset="0"/>
                <a:cs typeface="Calibri" panose="020F0502020204030204" pitchFamily="34" charset="0"/>
              </a:rPr>
              <a:t>Desastre</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en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evolución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Conflicto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armado</a:t>
            </a:r>
            <a:endParaRPr lang="en-US" sz="2800" dirty="0">
              <a:latin typeface="Calibri" panose="020F0502020204030204" pitchFamily="34" charset="0"/>
              <a:cs typeface="Calibri" panose="020F0502020204030204" pitchFamily="34" charset="0"/>
            </a:endParaRPr>
          </a:p>
          <a:p>
            <a:pPr marL="514350" indent="-514350">
              <a:buFont typeface="+mj-lt"/>
              <a:buAutoNum type="arabicPeriod"/>
            </a:pPr>
            <a:r>
              <a:rPr lang="en-US" sz="2800" dirty="0" err="1">
                <a:latin typeface="Calibri" panose="020F0502020204030204" pitchFamily="34" charset="0"/>
                <a:cs typeface="Calibri" panose="020F0502020204030204" pitchFamily="34" charset="0"/>
              </a:rPr>
              <a:t>Desastre</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en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evolución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Pandemia</a:t>
            </a:r>
            <a:endParaRPr lang="en-US" sz="2800" dirty="0">
              <a:latin typeface="Calibri" panose="020F0502020204030204" pitchFamily="34" charset="0"/>
              <a:cs typeface="Calibri" panose="020F0502020204030204" pitchFamily="34" charset="0"/>
            </a:endParaRPr>
          </a:p>
          <a:p>
            <a:pPr marL="514350" indent="-514350">
              <a:buFont typeface="+mj-lt"/>
              <a:buAutoNum type="arabicPeriod"/>
            </a:pPr>
            <a:r>
              <a:rPr lang="en-US" sz="2800" dirty="0" err="1">
                <a:latin typeface="Calibri" panose="020F0502020204030204" pitchFamily="34" charset="0"/>
                <a:cs typeface="Calibri" panose="020F0502020204030204" pitchFamily="34" charset="0"/>
              </a:rPr>
              <a:t>Desastre</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estático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Terremoto</a:t>
            </a:r>
            <a:endParaRPr lang="en-US" sz="2800" dirty="0">
              <a:latin typeface="Calibri" panose="020F0502020204030204" pitchFamily="34" charset="0"/>
              <a:cs typeface="Calibri" panose="020F0502020204030204" pitchFamily="34" charset="0"/>
            </a:endParaRPr>
          </a:p>
        </p:txBody>
      </p:sp>
      <p:pic>
        <p:nvPicPr>
          <p:cNvPr id="2" name="Picture 1" descr="drg logo - three rounded triangles  intertwined in blue, purple and red representing UN, DPOs and Humanitarian actors as the three main partners in the Reference Group on inclusion of Persons with Disabilities in Humanitarian Action">
            <a:extLst>
              <a:ext uri="{FF2B5EF4-FFF2-40B4-BE49-F238E27FC236}">
                <a16:creationId xmlns:a16="http://schemas.microsoft.com/office/drawing/2014/main" id="{12F4BB75-0E43-F0F0-69C2-2E5A83016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3533" y="161485"/>
            <a:ext cx="2246647" cy="1171882"/>
          </a:xfrm>
          <a:prstGeom prst="rect">
            <a:avLst/>
          </a:prstGeom>
        </p:spPr>
      </p:pic>
      <p:sp>
        <p:nvSpPr>
          <p:cNvPr id="12" name="TextBox 11">
            <a:extLst>
              <a:ext uri="{FF2B5EF4-FFF2-40B4-BE49-F238E27FC236}">
                <a16:creationId xmlns:a16="http://schemas.microsoft.com/office/drawing/2014/main" id="{AB3DB747-85C2-E29C-9CA9-11D63201D1D3}"/>
              </a:ext>
            </a:extLst>
          </p:cNvPr>
          <p:cNvSpPr txBox="1"/>
          <p:nvPr/>
        </p:nvSpPr>
        <p:spPr>
          <a:xfrm>
            <a:off x="457917" y="1111120"/>
            <a:ext cx="6016625" cy="1631216"/>
          </a:xfrm>
          <a:prstGeom prst="rect">
            <a:avLst/>
          </a:prstGeom>
          <a:noFill/>
        </p:spPr>
        <p:txBody>
          <a:bodyPr wrap="square">
            <a:spAutoFit/>
          </a:bodyPr>
          <a:lstStyle/>
          <a:p>
            <a:r>
              <a:rPr lang="en-GB" sz="3200" b="1" dirty="0" err="1">
                <a:solidFill>
                  <a:srgbClr val="C00000"/>
                </a:solidFill>
                <a:latin typeface="Calibri" panose="020F0502020204030204" pitchFamily="34" charset="0"/>
                <a:cs typeface="Calibri" panose="020F0502020204030204" pitchFamily="34" charset="0"/>
              </a:rPr>
              <a:t>Identificar</a:t>
            </a:r>
            <a:r>
              <a:rPr lang="en-GB" sz="3200" b="1" dirty="0">
                <a:solidFill>
                  <a:srgbClr val="C00000"/>
                </a:solidFill>
                <a:latin typeface="Calibri" panose="020F0502020204030204" pitchFamily="34" charset="0"/>
                <a:cs typeface="Calibri" panose="020F0502020204030204" pitchFamily="34" charset="0"/>
              </a:rPr>
              <a:t> las </a:t>
            </a:r>
            <a:r>
              <a:rPr lang="en-GB" sz="3600" b="1" dirty="0">
                <a:solidFill>
                  <a:srgbClr val="C00000"/>
                </a:solidFill>
                <a:latin typeface="Calibri" panose="020F0502020204030204" pitchFamily="34" charset="0"/>
                <a:cs typeface="Calibri" panose="020F0502020204030204" pitchFamily="34" charset="0"/>
              </a:rPr>
              <a:t>barreras</a:t>
            </a:r>
            <a:r>
              <a:rPr lang="en-GB" sz="3200" b="1" dirty="0">
                <a:solidFill>
                  <a:srgbClr val="C00000"/>
                </a:solidFill>
                <a:latin typeface="Calibri" panose="020F0502020204030204" pitchFamily="34" charset="0"/>
                <a:cs typeface="Calibri" panose="020F0502020204030204" pitchFamily="34" charset="0"/>
              </a:rPr>
              <a:t> que </a:t>
            </a:r>
            <a:r>
              <a:rPr lang="en-GB" sz="3200" b="1" dirty="0" err="1">
                <a:solidFill>
                  <a:srgbClr val="C00000"/>
                </a:solidFill>
                <a:latin typeface="Calibri" panose="020F0502020204030204" pitchFamily="34" charset="0"/>
                <a:cs typeface="Calibri" panose="020F0502020204030204" pitchFamily="34" charset="0"/>
              </a:rPr>
              <a:t>enfrentan</a:t>
            </a:r>
            <a:r>
              <a:rPr lang="en-GB" sz="3200" b="1" dirty="0">
                <a:solidFill>
                  <a:srgbClr val="C00000"/>
                </a:solidFill>
                <a:latin typeface="Calibri" panose="020F0502020204030204" pitchFamily="34" charset="0"/>
                <a:cs typeface="Calibri" panose="020F0502020204030204" pitchFamily="34" charset="0"/>
              </a:rPr>
              <a:t> las personas con </a:t>
            </a:r>
            <a:r>
              <a:rPr lang="en-GB" sz="3200" b="1" dirty="0" err="1">
                <a:solidFill>
                  <a:srgbClr val="C00000"/>
                </a:solidFill>
                <a:latin typeface="Calibri" panose="020F0502020204030204" pitchFamily="34" charset="0"/>
                <a:cs typeface="Calibri" panose="020F0502020204030204" pitchFamily="34" charset="0"/>
              </a:rPr>
              <a:t>discapacidad</a:t>
            </a:r>
            <a:r>
              <a:rPr lang="en-GB" sz="3200" b="1" dirty="0">
                <a:solidFill>
                  <a:srgbClr val="C00000"/>
                </a:solidFill>
                <a:latin typeface="Calibri" panose="020F0502020204030204" pitchFamily="34" charset="0"/>
                <a:cs typeface="Calibri" panose="020F0502020204030204" pitchFamily="34" charset="0"/>
              </a:rPr>
              <a:t> </a:t>
            </a:r>
            <a:endParaRPr lang="en-US" sz="3200" dirty="0">
              <a:solidFill>
                <a:srgbClr val="C00000"/>
              </a:solidFill>
            </a:endParaRPr>
          </a:p>
        </p:txBody>
      </p:sp>
      <p:pic>
        <p:nvPicPr>
          <p:cNvPr id="13" name="Picture Placeholder 5" descr="An image of lots of different people sitting around the table talking to  each other - with a light bulb in a though cloud in the middle which they are all contributing to.">
            <a:extLst>
              <a:ext uri="{FF2B5EF4-FFF2-40B4-BE49-F238E27FC236}">
                <a16:creationId xmlns:a16="http://schemas.microsoft.com/office/drawing/2014/main" id="{6A9B17CA-7389-D140-D6AD-081FC8390593}"/>
              </a:ext>
            </a:extLst>
          </p:cNvPr>
          <p:cNvPicPr>
            <a:picLocks noChangeAspect="1"/>
          </p:cNvPicPr>
          <p:nvPr/>
        </p:nvPicPr>
        <p:blipFill rotWithShape="1">
          <a:blip r:embed="rId4">
            <a:extLst>
              <a:ext uri="{28A0092B-C50C-407E-A947-70E740481C1C}">
                <a14:useLocalDpi xmlns:a14="http://schemas.microsoft.com/office/drawing/2010/main" val="0"/>
              </a:ext>
            </a:extLst>
          </a:blip>
          <a:srcRect l="-391" t="-1" r="1265" b="4"/>
          <a:stretch/>
        </p:blipFill>
        <p:spPr>
          <a:xfrm>
            <a:off x="107071" y="2559032"/>
            <a:ext cx="4737557" cy="4098152"/>
          </a:xfrm>
          <a:prstGeom prst="rect">
            <a:avLst/>
          </a:prstGeom>
          <a:noFill/>
        </p:spPr>
      </p:pic>
      <p:sp>
        <p:nvSpPr>
          <p:cNvPr id="17" name="Footer Placeholder 4">
            <a:extLst>
              <a:ext uri="{FF2B5EF4-FFF2-40B4-BE49-F238E27FC236}">
                <a16:creationId xmlns:a16="http://schemas.microsoft.com/office/drawing/2014/main" id="{46C26DA7-8945-41B8-3FC6-1AE68D44F7EC}"/>
              </a:ext>
            </a:extLst>
          </p:cNvPr>
          <p:cNvSpPr txBox="1">
            <a:spLocks/>
          </p:cNvSpPr>
          <p:nvPr/>
        </p:nvSpPr>
        <p:spPr>
          <a:xfrm>
            <a:off x="4512710" y="6416345"/>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tx1">
                    <a:lumMod val="50000"/>
                    <a:lumOff val="50000"/>
                  </a:schemeClr>
                </a:solidFill>
              </a:rPr>
              <a:t>DRG Working Group 6</a:t>
            </a:r>
          </a:p>
        </p:txBody>
      </p:sp>
      <p:sp>
        <p:nvSpPr>
          <p:cNvPr id="18" name="Slide Number Placeholder 5">
            <a:extLst>
              <a:ext uri="{FF2B5EF4-FFF2-40B4-BE49-F238E27FC236}">
                <a16:creationId xmlns:a16="http://schemas.microsoft.com/office/drawing/2014/main" id="{E130AEBE-44AF-0947-C17E-3B74F7DF941F}"/>
              </a:ext>
            </a:extLst>
          </p:cNvPr>
          <p:cNvSpPr txBox="1">
            <a:spLocks/>
          </p:cNvSpPr>
          <p:nvPr/>
        </p:nvSpPr>
        <p:spPr>
          <a:xfrm>
            <a:off x="8757837" y="64163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tx1">
                    <a:lumMod val="50000"/>
                    <a:lumOff val="50000"/>
                  </a:schemeClr>
                </a:solidFill>
              </a:rPr>
              <a:t>Slide </a:t>
            </a:r>
            <a:fld id="{566D8EC2-00B7-4DEC-8348-941BB5C1523A}" type="slidenum">
              <a:rPr lang="en-GB" sz="1200" smtClean="0">
                <a:solidFill>
                  <a:schemeClr val="tx1">
                    <a:lumMod val="50000"/>
                    <a:lumOff val="50000"/>
                  </a:schemeClr>
                </a:solidFill>
              </a:rPr>
              <a:pPr algn="r"/>
              <a:t>10</a:t>
            </a:fld>
            <a:endParaRPr lang="en-GB" sz="1200" dirty="0">
              <a:solidFill>
                <a:schemeClr val="tx1">
                  <a:lumMod val="50000"/>
                  <a:lumOff val="50000"/>
                </a:schemeClr>
              </a:solidFill>
            </a:endParaRPr>
          </a:p>
        </p:txBody>
      </p:sp>
    </p:spTree>
    <p:extLst>
      <p:ext uri="{BB962C8B-B14F-4D97-AF65-F5344CB8AC3E}">
        <p14:creationId xmlns:p14="http://schemas.microsoft.com/office/powerpoint/2010/main" val="1309520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72F0-3B12-4E3E-A798-A7A9ECF78CFC}"/>
              </a:ext>
            </a:extLst>
          </p:cNvPr>
          <p:cNvSpPr>
            <a:spLocks noGrp="1"/>
          </p:cNvSpPr>
          <p:nvPr>
            <p:ph type="title"/>
          </p:nvPr>
        </p:nvSpPr>
        <p:spPr/>
        <p:txBody>
          <a:bodyPr/>
          <a:lstStyle/>
          <a:p>
            <a:r>
              <a:rPr lang="es-MX" b="1" dirty="0">
                <a:solidFill>
                  <a:srgbClr val="7030A0"/>
                </a:solidFill>
                <a:latin typeface="+mn-lt"/>
              </a:rPr>
              <a:t>Las barreras que enfrentan las personas con discapacidad </a:t>
            </a:r>
            <a:endParaRPr lang="en-US" b="1" dirty="0">
              <a:solidFill>
                <a:srgbClr val="7030A0"/>
              </a:solidFill>
              <a:latin typeface="+mn-lt"/>
            </a:endParaRPr>
          </a:p>
        </p:txBody>
      </p:sp>
      <p:sp>
        <p:nvSpPr>
          <p:cNvPr id="3" name="Content Placeholder 2">
            <a:extLst>
              <a:ext uri="{FF2B5EF4-FFF2-40B4-BE49-F238E27FC236}">
                <a16:creationId xmlns:a16="http://schemas.microsoft.com/office/drawing/2014/main" id="{84FAE93E-6645-4D1D-93CF-AA38233C2B07}"/>
              </a:ext>
            </a:extLst>
          </p:cNvPr>
          <p:cNvSpPr>
            <a:spLocks noGrp="1"/>
          </p:cNvSpPr>
          <p:nvPr>
            <p:ph idx="1"/>
          </p:nvPr>
        </p:nvSpPr>
        <p:spPr>
          <a:xfrm rot="10800000" flipV="1">
            <a:off x="748844" y="1865046"/>
            <a:ext cx="10754898" cy="3958811"/>
          </a:xfrm>
        </p:spPr>
        <p:txBody>
          <a:bodyPr>
            <a:normAutofit fontScale="92500" lnSpcReduction="20000"/>
          </a:bodyPr>
          <a:lstStyle/>
          <a:p>
            <a:r>
              <a:rPr lang="es-AR" b="1" dirty="0">
                <a:solidFill>
                  <a:srgbClr val="0070C0"/>
                </a:solidFill>
              </a:rPr>
              <a:t>Ser dejado atrás cuando la población huye</a:t>
            </a:r>
            <a:r>
              <a:rPr lang="es-AR" dirty="0"/>
              <a:t>: debido a barreras físicas, a barreras al acceso a la información acerca de los procesos de asilo, barreras actitudinales (en particular  hacia los grupos subrepresentados), y barreras  institucionales (Ejemplo: no permitir a los asistentes varones cruzar la frontera)</a:t>
            </a:r>
          </a:p>
          <a:p>
            <a:r>
              <a:rPr lang="es-AR" b="1" dirty="0">
                <a:solidFill>
                  <a:srgbClr val="0070C0"/>
                </a:solidFill>
              </a:rPr>
              <a:t>Obstáculos a la evacuación</a:t>
            </a:r>
            <a:r>
              <a:rPr lang="es-AR" dirty="0"/>
              <a:t>: algunas barreras incluyen: la falta de accesibilidad de los sistemas de alerta tempranos </a:t>
            </a:r>
            <a:r>
              <a:rPr lang="es-AR" b="1" i="1" dirty="0">
                <a:highlight>
                  <a:srgbClr val="FFFF00"/>
                </a:highlight>
              </a:rPr>
              <a:t>(por ejemplo </a:t>
            </a:r>
            <a:r>
              <a:rPr lang="es-AR" b="1" i="1" dirty="0" err="1">
                <a:highlight>
                  <a:srgbClr val="FFFF00"/>
                </a:highlight>
              </a:rPr>
              <a:t>xxx</a:t>
            </a:r>
            <a:r>
              <a:rPr lang="es-AR" b="1" i="1" dirty="0">
                <a:highlight>
                  <a:srgbClr val="FFFF00"/>
                </a:highlight>
              </a:rPr>
              <a:t>)</a:t>
            </a:r>
            <a:r>
              <a:rPr lang="es-AR" dirty="0"/>
              <a:t>, la no inclusión de los dispositivos </a:t>
            </a:r>
            <a:r>
              <a:rPr lang="es-AR" dirty="0" err="1"/>
              <a:t>asistivos</a:t>
            </a:r>
            <a:r>
              <a:rPr lang="es-AR" dirty="0"/>
              <a:t> en la evacuación, información inaccesible </a:t>
            </a:r>
            <a:r>
              <a:rPr lang="es-AR" b="1" i="1" dirty="0">
                <a:highlight>
                  <a:srgbClr val="FFFF00"/>
                </a:highlight>
              </a:rPr>
              <a:t>(esto podría incluir </a:t>
            </a:r>
            <a:r>
              <a:rPr lang="es-AR" b="1" i="1" dirty="0" err="1">
                <a:highlight>
                  <a:srgbClr val="FFFF00"/>
                </a:highlight>
              </a:rPr>
              <a:t>xxx</a:t>
            </a:r>
            <a:r>
              <a:rPr lang="es-AR" b="1" i="1" dirty="0">
                <a:highlight>
                  <a:srgbClr val="FFFF00"/>
                </a:highlight>
              </a:rPr>
              <a:t>)  </a:t>
            </a:r>
            <a:r>
              <a:rPr lang="es-AR" dirty="0"/>
              <a:t>acerca del proceso de evacuación; </a:t>
            </a:r>
          </a:p>
          <a:p>
            <a:r>
              <a:rPr lang="es-AR" b="1" dirty="0">
                <a:solidFill>
                  <a:srgbClr val="0070C0"/>
                </a:solidFill>
              </a:rPr>
              <a:t>Barreras para acceder a refugios seguros</a:t>
            </a:r>
            <a:r>
              <a:rPr lang="es-AR" dirty="0">
                <a:solidFill>
                  <a:srgbClr val="0070C0"/>
                </a:solidFill>
              </a:rPr>
              <a:t>: </a:t>
            </a:r>
            <a:r>
              <a:rPr lang="es-AR" dirty="0"/>
              <a:t>caminos inaccesibles para llegar a los refugios, refugios inaccesibles, barreras para acceder a la información acerca de la asistencia para conseguir refugios (</a:t>
            </a:r>
            <a:r>
              <a:rPr lang="es-AR" dirty="0" err="1"/>
              <a:t>p.e</a:t>
            </a:r>
            <a:r>
              <a:rPr lang="es-AR" dirty="0"/>
              <a:t>. </a:t>
            </a:r>
            <a:r>
              <a:rPr lang="es-MX" dirty="0"/>
              <a:t>asistencia de alquiler para refugiados o desplazados internos alojados fuera de los campamentos</a:t>
            </a:r>
            <a:r>
              <a:rPr lang="es-AR" dirty="0"/>
              <a:t>)</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AB292180-0E99-4C99-975E-6F5D6FABF283}"/>
              </a:ext>
            </a:extLst>
          </p:cNvPr>
          <p:cNvSpPr>
            <a:spLocks noGrp="1"/>
          </p:cNvSpPr>
          <p:nvPr>
            <p:ph type="dt" sz="half" idx="10"/>
          </p:nvPr>
        </p:nvSpPr>
        <p:spPr/>
        <p:txBody>
          <a:bodyPr/>
          <a:lstStyle/>
          <a:p>
            <a:fld id="{3BC0D4E5-26FA-764B-B2A8-A8DB4481BE9B}" type="datetime1">
              <a:rPr lang="en-US" smtClean="0"/>
              <a:t>1/23/24</a:t>
            </a:fld>
            <a:endParaRPr lang="en-GB"/>
          </a:p>
        </p:txBody>
      </p:sp>
      <p:sp>
        <p:nvSpPr>
          <p:cNvPr id="5" name="Footer Placeholder 4">
            <a:extLst>
              <a:ext uri="{FF2B5EF4-FFF2-40B4-BE49-F238E27FC236}">
                <a16:creationId xmlns:a16="http://schemas.microsoft.com/office/drawing/2014/main" id="{76B4DCBA-49D5-4FC2-852E-4BAB4BF7B957}"/>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23655359-F18E-43A3-8694-911F149FB313}"/>
              </a:ext>
            </a:extLst>
          </p:cNvPr>
          <p:cNvSpPr>
            <a:spLocks noGrp="1"/>
          </p:cNvSpPr>
          <p:nvPr>
            <p:ph type="sldNum" sz="quarter" idx="12"/>
          </p:nvPr>
        </p:nvSpPr>
        <p:spPr/>
        <p:txBody>
          <a:bodyPr/>
          <a:lstStyle/>
          <a:p>
            <a:r>
              <a:rPr lang="en-GB" dirty="0"/>
              <a:t>Slide </a:t>
            </a:r>
            <a:fld id="{566D8EC2-00B7-4DEC-8348-941BB5C1523A}" type="slidenum">
              <a:rPr lang="en-GB" smtClean="0"/>
              <a:t>11</a:t>
            </a:fld>
            <a:endParaRPr lang="en-GB" dirty="0"/>
          </a:p>
        </p:txBody>
      </p:sp>
      <p:pic>
        <p:nvPicPr>
          <p:cNvPr id="7" name="Picture 6">
            <a:extLst>
              <a:ext uri="{FF2B5EF4-FFF2-40B4-BE49-F238E27FC236}">
                <a16:creationId xmlns:a16="http://schemas.microsoft.com/office/drawing/2014/main" id="{C4C94F23-BDC1-EF45-A686-F5A78E670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234043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72F0-3B12-4E3E-A798-A7A9ECF78CFC}"/>
              </a:ext>
            </a:extLst>
          </p:cNvPr>
          <p:cNvSpPr>
            <a:spLocks noGrp="1"/>
          </p:cNvSpPr>
          <p:nvPr>
            <p:ph type="title"/>
          </p:nvPr>
        </p:nvSpPr>
        <p:spPr>
          <a:xfrm>
            <a:off x="464949" y="365125"/>
            <a:ext cx="8849531" cy="1325563"/>
          </a:xfrm>
        </p:spPr>
        <p:txBody>
          <a:bodyPr>
            <a:normAutofit fontScale="90000"/>
          </a:bodyPr>
          <a:lstStyle/>
          <a:p>
            <a:r>
              <a:rPr lang="en-US" b="1" dirty="0" err="1">
                <a:solidFill>
                  <a:srgbClr val="7030A0"/>
                </a:solidFill>
                <a:latin typeface="+mn-lt"/>
              </a:rPr>
              <a:t>Continuación</a:t>
            </a:r>
            <a:r>
              <a:rPr lang="en-US" b="1" dirty="0">
                <a:solidFill>
                  <a:srgbClr val="7030A0"/>
                </a:solidFill>
                <a:latin typeface="+mn-lt"/>
              </a:rPr>
              <a:t> - </a:t>
            </a:r>
            <a:r>
              <a:rPr lang="es-MX" b="1" dirty="0">
                <a:solidFill>
                  <a:srgbClr val="7030A0"/>
                </a:solidFill>
                <a:latin typeface="+mn-lt"/>
              </a:rPr>
              <a:t>Las barreras que enfrentan las personas con discapacidad </a:t>
            </a:r>
            <a:endParaRPr lang="en-US" b="1" dirty="0">
              <a:solidFill>
                <a:srgbClr val="7030A0"/>
              </a:solidFill>
              <a:latin typeface="+mn-lt"/>
            </a:endParaRPr>
          </a:p>
        </p:txBody>
      </p:sp>
      <p:sp>
        <p:nvSpPr>
          <p:cNvPr id="3" name="Content Placeholder 2">
            <a:extLst>
              <a:ext uri="{FF2B5EF4-FFF2-40B4-BE49-F238E27FC236}">
                <a16:creationId xmlns:a16="http://schemas.microsoft.com/office/drawing/2014/main" id="{84FAE93E-6645-4D1D-93CF-AA38233C2B07}"/>
              </a:ext>
            </a:extLst>
          </p:cNvPr>
          <p:cNvSpPr>
            <a:spLocks noGrp="1"/>
          </p:cNvSpPr>
          <p:nvPr>
            <p:ph idx="1"/>
          </p:nvPr>
        </p:nvSpPr>
        <p:spPr>
          <a:xfrm rot="10800000" flipV="1">
            <a:off x="464946" y="1865046"/>
            <a:ext cx="11239371" cy="4491304"/>
          </a:xfrm>
        </p:spPr>
        <p:txBody>
          <a:bodyPr>
            <a:normAutofit/>
          </a:bodyPr>
          <a:lstStyle/>
          <a:p>
            <a:r>
              <a:rPr lang="es-AR" b="1" dirty="0">
                <a:solidFill>
                  <a:srgbClr val="0070C0"/>
                </a:solidFill>
              </a:rPr>
              <a:t>Dificultad para moverse dentro del campamento o en las áreas exteriores al mismo: </a:t>
            </a:r>
            <a:r>
              <a:rPr lang="es-AR" dirty="0"/>
              <a:t>debido al relieve, a la falta de transporte accesible. Esto da como resultado la dificultad para acceder a la asistencia humanitaria y la  exclusión de la participación en la comunidad</a:t>
            </a:r>
          </a:p>
          <a:p>
            <a:r>
              <a:rPr lang="es-AR" b="1" dirty="0">
                <a:solidFill>
                  <a:srgbClr val="0070C0"/>
                </a:solidFill>
              </a:rPr>
              <a:t>Información inaccesible acerca de la asistencia humanitaria y barreras en la comunicación con los  actores humanitarios </a:t>
            </a:r>
          </a:p>
          <a:p>
            <a:r>
              <a:rPr lang="es-AR" b="1" dirty="0">
                <a:solidFill>
                  <a:srgbClr val="0070C0"/>
                </a:solidFill>
              </a:rPr>
              <a:t>Altos niveles de estigmatización</a:t>
            </a:r>
            <a:r>
              <a:rPr lang="es-AR" dirty="0">
                <a:solidFill>
                  <a:srgbClr val="0070C0"/>
                </a:solidFill>
              </a:rPr>
              <a:t>- </a:t>
            </a:r>
            <a:r>
              <a:rPr lang="es-AR" dirty="0"/>
              <a:t>como resultado, las </a:t>
            </a:r>
            <a:r>
              <a:rPr lang="en-US" dirty="0"/>
              <a:t>personas con </a:t>
            </a:r>
            <a:r>
              <a:rPr lang="en-US" dirty="0" err="1"/>
              <a:t>discapacidad</a:t>
            </a:r>
            <a:r>
              <a:rPr lang="es-AR" dirty="0"/>
              <a:t> quedan excluidas de participar en la toma de decisiones con respecto a la respuesta humanitaria y quedan aisladas. </a:t>
            </a:r>
          </a:p>
        </p:txBody>
      </p:sp>
      <p:sp>
        <p:nvSpPr>
          <p:cNvPr id="4" name="Date Placeholder 3">
            <a:extLst>
              <a:ext uri="{FF2B5EF4-FFF2-40B4-BE49-F238E27FC236}">
                <a16:creationId xmlns:a16="http://schemas.microsoft.com/office/drawing/2014/main" id="{AB292180-0E99-4C99-975E-6F5D6FABF283}"/>
              </a:ext>
            </a:extLst>
          </p:cNvPr>
          <p:cNvSpPr>
            <a:spLocks noGrp="1"/>
          </p:cNvSpPr>
          <p:nvPr>
            <p:ph type="dt" sz="half" idx="10"/>
          </p:nvPr>
        </p:nvSpPr>
        <p:spPr/>
        <p:txBody>
          <a:bodyPr/>
          <a:lstStyle/>
          <a:p>
            <a:fld id="{3BC0D4E5-26FA-764B-B2A8-A8DB4481BE9B}" type="datetime1">
              <a:rPr lang="en-US" smtClean="0"/>
              <a:t>1/23/24</a:t>
            </a:fld>
            <a:endParaRPr lang="en-GB"/>
          </a:p>
        </p:txBody>
      </p:sp>
      <p:sp>
        <p:nvSpPr>
          <p:cNvPr id="5" name="Footer Placeholder 4">
            <a:extLst>
              <a:ext uri="{FF2B5EF4-FFF2-40B4-BE49-F238E27FC236}">
                <a16:creationId xmlns:a16="http://schemas.microsoft.com/office/drawing/2014/main" id="{76B4DCBA-49D5-4FC2-852E-4BAB4BF7B957}"/>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23655359-F18E-43A3-8694-911F149FB313}"/>
              </a:ext>
            </a:extLst>
          </p:cNvPr>
          <p:cNvSpPr>
            <a:spLocks noGrp="1"/>
          </p:cNvSpPr>
          <p:nvPr>
            <p:ph type="sldNum" sz="quarter" idx="12"/>
          </p:nvPr>
        </p:nvSpPr>
        <p:spPr/>
        <p:txBody>
          <a:bodyPr/>
          <a:lstStyle/>
          <a:p>
            <a:r>
              <a:rPr lang="en-GB" dirty="0"/>
              <a:t>Slide </a:t>
            </a:r>
            <a:fld id="{566D8EC2-00B7-4DEC-8348-941BB5C1523A}" type="slidenum">
              <a:rPr lang="en-GB" smtClean="0"/>
              <a:t>12</a:t>
            </a:fld>
            <a:endParaRPr lang="en-GB" dirty="0"/>
          </a:p>
        </p:txBody>
      </p:sp>
      <p:pic>
        <p:nvPicPr>
          <p:cNvPr id="7" name="Picture 6">
            <a:extLst>
              <a:ext uri="{FF2B5EF4-FFF2-40B4-BE49-F238E27FC236}">
                <a16:creationId xmlns:a16="http://schemas.microsoft.com/office/drawing/2014/main" id="{FF15DC8E-F75E-5443-A26B-CC0ADA11A7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779899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72F0-3B12-4E3E-A798-A7A9ECF78CFC}"/>
              </a:ext>
            </a:extLst>
          </p:cNvPr>
          <p:cNvSpPr>
            <a:spLocks noGrp="1"/>
          </p:cNvSpPr>
          <p:nvPr>
            <p:ph type="title"/>
          </p:nvPr>
        </p:nvSpPr>
        <p:spPr>
          <a:xfrm>
            <a:off x="450742" y="443532"/>
            <a:ext cx="8863739" cy="1325563"/>
          </a:xfrm>
        </p:spPr>
        <p:txBody>
          <a:bodyPr>
            <a:normAutofit fontScale="90000"/>
          </a:bodyPr>
          <a:lstStyle/>
          <a:p>
            <a:r>
              <a:rPr lang="en-US" b="1" dirty="0" err="1">
                <a:solidFill>
                  <a:srgbClr val="7030A0"/>
                </a:solidFill>
                <a:latin typeface="+mn-lt"/>
              </a:rPr>
              <a:t>Continuación</a:t>
            </a:r>
            <a:r>
              <a:rPr lang="en-US" b="1" dirty="0">
                <a:solidFill>
                  <a:srgbClr val="7030A0"/>
                </a:solidFill>
                <a:latin typeface="+mn-lt"/>
              </a:rPr>
              <a:t> - </a:t>
            </a:r>
            <a:r>
              <a:rPr lang="es-MX" b="1" dirty="0">
                <a:solidFill>
                  <a:srgbClr val="7030A0"/>
                </a:solidFill>
                <a:latin typeface="+mn-lt"/>
              </a:rPr>
              <a:t>Las barreras que enfrentan las personas con discapacidad </a:t>
            </a:r>
            <a:endParaRPr lang="en-US" b="1" dirty="0">
              <a:solidFill>
                <a:srgbClr val="7030A0"/>
              </a:solidFill>
              <a:latin typeface="+mn-lt"/>
            </a:endParaRPr>
          </a:p>
        </p:txBody>
      </p:sp>
      <p:sp>
        <p:nvSpPr>
          <p:cNvPr id="3" name="Content Placeholder 2">
            <a:extLst>
              <a:ext uri="{FF2B5EF4-FFF2-40B4-BE49-F238E27FC236}">
                <a16:creationId xmlns:a16="http://schemas.microsoft.com/office/drawing/2014/main" id="{84FAE93E-6645-4D1D-93CF-AA38233C2B07}"/>
              </a:ext>
            </a:extLst>
          </p:cNvPr>
          <p:cNvSpPr>
            <a:spLocks noGrp="1"/>
          </p:cNvSpPr>
          <p:nvPr>
            <p:ph idx="1"/>
          </p:nvPr>
        </p:nvSpPr>
        <p:spPr>
          <a:xfrm rot="10800000" flipV="1">
            <a:off x="748844" y="1865046"/>
            <a:ext cx="10754898" cy="3958811"/>
          </a:xfrm>
        </p:spPr>
        <p:txBody>
          <a:bodyPr>
            <a:normAutofit fontScale="92500" lnSpcReduction="10000"/>
          </a:bodyPr>
          <a:lstStyle/>
          <a:p>
            <a:r>
              <a:rPr lang="es-AR" b="1" dirty="0">
                <a:solidFill>
                  <a:srgbClr val="0070C0"/>
                </a:solidFill>
              </a:rPr>
              <a:t>Riesgo desproporcionado de violencia, explotación y abuso: </a:t>
            </a:r>
            <a:r>
              <a:rPr lang="es-AR" dirty="0"/>
              <a:t>debido a la destrucción de las redes sociales, a las barreras para acceder a los servicios (incluyendo los servicios de protección), a los altos niveles de estigmatización, y a las barreras en la comunicación para denunciar los  abusos</a:t>
            </a:r>
          </a:p>
          <a:p>
            <a:r>
              <a:rPr lang="es-AR" b="1" dirty="0">
                <a:solidFill>
                  <a:srgbClr val="0070C0"/>
                </a:solidFill>
              </a:rPr>
              <a:t>Falta de acceso a la asistencia básica:</a:t>
            </a:r>
            <a:r>
              <a:rPr lang="es-AR" b="1" dirty="0"/>
              <a:t> </a:t>
            </a:r>
            <a:r>
              <a:rPr lang="es-AR" dirty="0"/>
              <a:t>incluyendo asistencia para la alimentación, refugios seguros, agua, saneamiento, nutrición, salud, educación y protección</a:t>
            </a:r>
          </a:p>
          <a:p>
            <a:r>
              <a:rPr lang="es-AR" b="1" dirty="0">
                <a:solidFill>
                  <a:srgbClr val="0070C0"/>
                </a:solidFill>
              </a:rPr>
              <a:t>Obstáculos a la participación en los procesos de toma de decisiones:</a:t>
            </a:r>
            <a:r>
              <a:rPr lang="es-AR" b="1" dirty="0"/>
              <a:t> </a:t>
            </a:r>
            <a:r>
              <a:rPr lang="es-AR" dirty="0"/>
              <a:t>lo que resulta en escasas oportunidades de ejercer influencia en la respuesta humanitaria</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AB292180-0E99-4C99-975E-6F5D6FABF283}"/>
              </a:ext>
            </a:extLst>
          </p:cNvPr>
          <p:cNvSpPr>
            <a:spLocks noGrp="1"/>
          </p:cNvSpPr>
          <p:nvPr>
            <p:ph type="dt" sz="half" idx="10"/>
          </p:nvPr>
        </p:nvSpPr>
        <p:spPr/>
        <p:txBody>
          <a:bodyPr/>
          <a:lstStyle/>
          <a:p>
            <a:fld id="{3BC0D4E5-26FA-764B-B2A8-A8DB4481BE9B}" type="datetime1">
              <a:rPr lang="en-US" smtClean="0"/>
              <a:t>1/23/24</a:t>
            </a:fld>
            <a:endParaRPr lang="en-GB"/>
          </a:p>
        </p:txBody>
      </p:sp>
      <p:sp>
        <p:nvSpPr>
          <p:cNvPr id="5" name="Footer Placeholder 4">
            <a:extLst>
              <a:ext uri="{FF2B5EF4-FFF2-40B4-BE49-F238E27FC236}">
                <a16:creationId xmlns:a16="http://schemas.microsoft.com/office/drawing/2014/main" id="{76B4DCBA-49D5-4FC2-852E-4BAB4BF7B957}"/>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23655359-F18E-43A3-8694-911F149FB313}"/>
              </a:ext>
            </a:extLst>
          </p:cNvPr>
          <p:cNvSpPr>
            <a:spLocks noGrp="1"/>
          </p:cNvSpPr>
          <p:nvPr>
            <p:ph type="sldNum" sz="quarter" idx="12"/>
          </p:nvPr>
        </p:nvSpPr>
        <p:spPr/>
        <p:txBody>
          <a:bodyPr/>
          <a:lstStyle/>
          <a:p>
            <a:r>
              <a:rPr lang="en-GB" dirty="0"/>
              <a:t>Slide </a:t>
            </a:r>
            <a:fld id="{566D8EC2-00B7-4DEC-8348-941BB5C1523A}" type="slidenum">
              <a:rPr lang="en-GB" smtClean="0"/>
              <a:t>13</a:t>
            </a:fld>
            <a:endParaRPr lang="en-GB" dirty="0"/>
          </a:p>
        </p:txBody>
      </p:sp>
      <p:pic>
        <p:nvPicPr>
          <p:cNvPr id="7" name="Picture 6">
            <a:extLst>
              <a:ext uri="{FF2B5EF4-FFF2-40B4-BE49-F238E27FC236}">
                <a16:creationId xmlns:a16="http://schemas.microsoft.com/office/drawing/2014/main" id="{325B25D3-8B0D-FC4F-83E8-4D728823C0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514915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2" name="Title 1">
            <a:extLst>
              <a:ext uri="{FF2B5EF4-FFF2-40B4-BE49-F238E27FC236}">
                <a16:creationId xmlns:a16="http://schemas.microsoft.com/office/drawing/2014/main" id="{A1597157-A836-41B6-87B2-31F259FCDD45}"/>
              </a:ext>
            </a:extLst>
          </p:cNvPr>
          <p:cNvSpPr>
            <a:spLocks noGrp="1"/>
          </p:cNvSpPr>
          <p:nvPr>
            <p:ph type="title"/>
          </p:nvPr>
        </p:nvSpPr>
        <p:spPr>
          <a:xfrm>
            <a:off x="342889" y="-53884"/>
            <a:ext cx="4479834" cy="2456299"/>
          </a:xfrm>
        </p:spPr>
        <p:txBody>
          <a:bodyPr>
            <a:normAutofit fontScale="90000"/>
          </a:bodyPr>
          <a:lstStyle/>
          <a:p>
            <a:br>
              <a:rPr lang="en-GB" b="1" dirty="0">
                <a:solidFill>
                  <a:srgbClr val="7030A0"/>
                </a:solidFill>
                <a:latin typeface="Calibri" panose="020F0502020204030204" pitchFamily="34" charset="0"/>
                <a:cs typeface="Calibri" panose="020F0502020204030204" pitchFamily="34" charset="0"/>
              </a:rPr>
            </a:br>
            <a:r>
              <a:rPr lang="en-GB" b="1" dirty="0" err="1">
                <a:solidFill>
                  <a:srgbClr val="7030A0"/>
                </a:solidFill>
                <a:latin typeface="Calibri" panose="020F0502020204030204" pitchFamily="34" charset="0"/>
                <a:cs typeface="Calibri" panose="020F0502020204030204" pitchFamily="34" charset="0"/>
              </a:rPr>
              <a:t>Instrumentos</a:t>
            </a:r>
            <a:r>
              <a:rPr lang="en-GB" b="1" dirty="0">
                <a:solidFill>
                  <a:srgbClr val="7030A0"/>
                </a:solidFill>
                <a:latin typeface="Calibri" panose="020F0502020204030204" pitchFamily="34" charset="0"/>
                <a:cs typeface="Calibri" panose="020F0502020204030204" pitchFamily="34" charset="0"/>
              </a:rPr>
              <a:t>  </a:t>
            </a:r>
            <a:r>
              <a:rPr lang="en-GB" b="1" dirty="0" err="1">
                <a:solidFill>
                  <a:srgbClr val="7030A0"/>
                </a:solidFill>
                <a:latin typeface="Calibri" panose="020F0502020204030204" pitchFamily="34" charset="0"/>
                <a:cs typeface="Calibri" panose="020F0502020204030204" pitchFamily="34" charset="0"/>
              </a:rPr>
              <a:t>jurídicos</a:t>
            </a:r>
            <a:r>
              <a:rPr lang="en-GB" b="1" dirty="0">
                <a:solidFill>
                  <a:srgbClr val="7030A0"/>
                </a:solidFill>
                <a:latin typeface="Calibri" panose="020F0502020204030204" pitchFamily="34" charset="0"/>
                <a:cs typeface="Calibri" panose="020F0502020204030204" pitchFamily="34" charset="0"/>
              </a:rPr>
              <a:t> </a:t>
            </a:r>
            <a:r>
              <a:rPr lang="en-GB" b="1" dirty="0" err="1">
                <a:solidFill>
                  <a:srgbClr val="7030A0"/>
                </a:solidFill>
                <a:latin typeface="Calibri" panose="020F0502020204030204" pitchFamily="34" charset="0"/>
                <a:cs typeface="Calibri" panose="020F0502020204030204" pitchFamily="34" charset="0"/>
              </a:rPr>
              <a:t>básicos</a:t>
            </a:r>
            <a:r>
              <a:rPr lang="en-GB" b="1" dirty="0">
                <a:solidFill>
                  <a:srgbClr val="7030A0"/>
                </a:solidFill>
                <a:latin typeface="Calibri" panose="020F0502020204030204" pitchFamily="34" charset="0"/>
                <a:cs typeface="Calibri" panose="020F0502020204030204" pitchFamily="34" charset="0"/>
              </a:rPr>
              <a:t> que dan </a:t>
            </a:r>
            <a:r>
              <a:rPr lang="en-GB" b="1" dirty="0" err="1">
                <a:solidFill>
                  <a:srgbClr val="7030A0"/>
                </a:solidFill>
                <a:latin typeface="Calibri" panose="020F0502020204030204" pitchFamily="34" charset="0"/>
                <a:cs typeface="Calibri" panose="020F0502020204030204" pitchFamily="34" charset="0"/>
              </a:rPr>
              <a:t>marco</a:t>
            </a:r>
            <a:r>
              <a:rPr lang="en-GB" b="1" dirty="0">
                <a:solidFill>
                  <a:srgbClr val="7030A0"/>
                </a:solidFill>
                <a:latin typeface="Calibri" panose="020F0502020204030204" pitchFamily="34" charset="0"/>
                <a:cs typeface="Calibri" panose="020F0502020204030204" pitchFamily="34" charset="0"/>
              </a:rPr>
              <a:t> a las </a:t>
            </a:r>
            <a:r>
              <a:rPr lang="en-GB" b="1" dirty="0" err="1">
                <a:solidFill>
                  <a:srgbClr val="7030A0"/>
                </a:solidFill>
                <a:latin typeface="Calibri" panose="020F0502020204030204" pitchFamily="34" charset="0"/>
                <a:cs typeface="Calibri" panose="020F0502020204030204" pitchFamily="34" charset="0"/>
              </a:rPr>
              <a:t>políticas</a:t>
            </a:r>
            <a:r>
              <a:rPr lang="en-GB" b="1" dirty="0">
                <a:solidFill>
                  <a:srgbClr val="7030A0"/>
                </a:solidFill>
                <a:latin typeface="Calibri" panose="020F0502020204030204" pitchFamily="34" charset="0"/>
                <a:cs typeface="Calibri" panose="020F0502020204030204" pitchFamily="34" charset="0"/>
              </a:rPr>
              <a:t>. </a:t>
            </a:r>
            <a:endParaRPr lang="en-US" dirty="0"/>
          </a:p>
        </p:txBody>
      </p:sp>
      <p:sp>
        <p:nvSpPr>
          <p:cNvPr id="8" name="Content Placeholder 7">
            <a:extLst>
              <a:ext uri="{FF2B5EF4-FFF2-40B4-BE49-F238E27FC236}">
                <a16:creationId xmlns:a16="http://schemas.microsoft.com/office/drawing/2014/main" id="{FD243AAE-E7A1-4AE8-9183-5A66BC84A8FC}"/>
              </a:ext>
            </a:extLst>
          </p:cNvPr>
          <p:cNvSpPr>
            <a:spLocks noGrp="1"/>
          </p:cNvSpPr>
          <p:nvPr>
            <p:ph sz="half" idx="2"/>
          </p:nvPr>
        </p:nvSpPr>
        <p:spPr>
          <a:xfrm>
            <a:off x="5081666" y="1484027"/>
            <a:ext cx="6538845" cy="4518568"/>
          </a:xfrm>
        </p:spPr>
        <p:txBody>
          <a:bodyPr>
            <a:normAutofit fontScale="92500" lnSpcReduction="20000"/>
          </a:bodyPr>
          <a:lstStyle/>
          <a:p>
            <a:pPr marL="514350" indent="-514350">
              <a:lnSpc>
                <a:spcPct val="107000"/>
              </a:lnSpc>
              <a:buFont typeface="+mj-lt"/>
              <a:buAutoNum type="arabicPeriod"/>
              <a:tabLst>
                <a:tab pos="228600" algn="l"/>
              </a:tabLst>
            </a:pPr>
            <a:r>
              <a:rPr lang="es-MX" dirty="0">
                <a:latin typeface="Calibri" panose="020F0502020204030204" pitchFamily="34" charset="0"/>
                <a:ea typeface="Calibri" panose="020F0502020204030204" pitchFamily="34" charset="0"/>
                <a:cs typeface="Calibri" panose="020F0502020204030204" pitchFamily="34" charset="0"/>
              </a:rPr>
              <a:t>Derecho Internacional de los Derechos Humanos (</a:t>
            </a:r>
            <a:r>
              <a:rPr lang="es-MX" b="1" dirty="0">
                <a:solidFill>
                  <a:srgbClr val="C00000"/>
                </a:solidFill>
                <a:latin typeface="Calibri" panose="020F0502020204030204" pitchFamily="34" charset="0"/>
                <a:ea typeface="Calibri" panose="020F0502020204030204" pitchFamily="34" charset="0"/>
                <a:cs typeface="Calibri" panose="020F0502020204030204" pitchFamily="34" charset="0"/>
              </a:rPr>
              <a:t>DIDH</a:t>
            </a:r>
            <a:r>
              <a:rPr lang="es-MX" dirty="0">
                <a:latin typeface="Calibri" panose="020F0502020204030204" pitchFamily="34" charset="0"/>
                <a:ea typeface="Calibri" panose="020F0502020204030204" pitchFamily="34" charset="0"/>
                <a:cs typeface="Calibri" panose="020F0502020204030204" pitchFamily="34" charset="0"/>
              </a:rPr>
              <a:t>, como la </a:t>
            </a:r>
            <a:r>
              <a:rPr lang="es-MX" b="1" dirty="0">
                <a:solidFill>
                  <a:srgbClr val="C00000"/>
                </a:solidFill>
                <a:latin typeface="Calibri" panose="020F0502020204030204" pitchFamily="34" charset="0"/>
                <a:ea typeface="Calibri" panose="020F0502020204030204" pitchFamily="34" charset="0"/>
                <a:cs typeface="Calibri" panose="020F0502020204030204" pitchFamily="34" charset="0"/>
              </a:rPr>
              <a:t>Convención sobre los Derechos de las Personas con Discapacidad</a:t>
            </a:r>
            <a:r>
              <a:rPr lang="es-MX" dirty="0">
                <a:latin typeface="Calibri" panose="020F0502020204030204" pitchFamily="34" charset="0"/>
                <a:ea typeface="Calibri" panose="020F0502020204030204" pitchFamily="34" charset="0"/>
                <a:cs typeface="Calibri" panose="020F0502020204030204" pitchFamily="34" charset="0"/>
              </a:rPr>
              <a:t>) </a:t>
            </a:r>
          </a:p>
          <a:p>
            <a:pPr marL="514350" indent="-514350">
              <a:lnSpc>
                <a:spcPct val="107000"/>
              </a:lnSpc>
              <a:buFont typeface="+mj-lt"/>
              <a:buAutoNum type="arabicPeriod"/>
              <a:tabLst>
                <a:tab pos="228600" algn="l"/>
              </a:tabLst>
            </a:pPr>
            <a:r>
              <a:rPr lang="en-GB" dirty="0" err="1">
                <a:latin typeface="Calibri" panose="020F0502020204030204" pitchFamily="34" charset="0"/>
                <a:ea typeface="Calibri" panose="020F0502020204030204" pitchFamily="34" charset="0"/>
                <a:cs typeface="Calibri" panose="020F0502020204030204" pitchFamily="34" charset="0"/>
              </a:rPr>
              <a:t>Derecho</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Humanitario</a:t>
            </a:r>
            <a:r>
              <a:rPr lang="en-GB" dirty="0">
                <a:latin typeface="Calibri" panose="020F0502020204030204" pitchFamily="34" charset="0"/>
                <a:ea typeface="Calibri" panose="020F0502020204030204" pitchFamily="34" charset="0"/>
                <a:cs typeface="Calibri" panose="020F0502020204030204" pitchFamily="34" charset="0"/>
              </a:rPr>
              <a:t> International (</a:t>
            </a:r>
            <a:r>
              <a:rPr lang="en-GB" b="1" dirty="0">
                <a:solidFill>
                  <a:srgbClr val="C00000"/>
                </a:solidFill>
                <a:latin typeface="Calibri" panose="020F0502020204030204" pitchFamily="34" charset="0"/>
                <a:ea typeface="Calibri" panose="020F0502020204030204" pitchFamily="34" charset="0"/>
                <a:cs typeface="Calibri" panose="020F0502020204030204" pitchFamily="34" charset="0"/>
              </a:rPr>
              <a:t>DHI</a:t>
            </a:r>
            <a:r>
              <a:rPr lang="en-GB" dirty="0">
                <a:latin typeface="Calibri" panose="020F0502020204030204" pitchFamily="34" charset="0"/>
                <a:ea typeface="Calibri" panose="020F0502020204030204" pitchFamily="34" charset="0"/>
                <a:cs typeface="Calibri" panose="020F0502020204030204" pitchFamily="34" charset="0"/>
              </a:rPr>
              <a:t>)</a:t>
            </a:r>
          </a:p>
          <a:p>
            <a:pPr marL="514350" indent="-514350">
              <a:lnSpc>
                <a:spcPct val="107000"/>
              </a:lnSpc>
              <a:buFont typeface="+mj-lt"/>
              <a:buAutoNum type="arabicPeriod"/>
              <a:tabLst>
                <a:tab pos="228600" algn="l"/>
              </a:tabLst>
            </a:pPr>
            <a:r>
              <a:rPr lang="en-GB" dirty="0" err="1">
                <a:latin typeface="Calibri" panose="020F0502020204030204" pitchFamily="34" charset="0"/>
                <a:ea typeface="Calibri" panose="020F0502020204030204" pitchFamily="34" charset="0"/>
                <a:cs typeface="Calibri" panose="020F0502020204030204" pitchFamily="34" charset="0"/>
              </a:rPr>
              <a:t>Derecho</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Internacional</a:t>
            </a:r>
            <a:r>
              <a:rPr lang="en-GB" dirty="0">
                <a:latin typeface="Calibri" panose="020F0502020204030204" pitchFamily="34" charset="0"/>
                <a:ea typeface="Calibri" panose="020F0502020204030204" pitchFamily="34" charset="0"/>
                <a:cs typeface="Calibri" panose="020F0502020204030204" pitchFamily="34" charset="0"/>
              </a:rPr>
              <a:t> de </a:t>
            </a:r>
            <a:r>
              <a:rPr lang="en-GB" dirty="0" err="1">
                <a:latin typeface="Calibri" panose="020F0502020204030204" pitchFamily="34" charset="0"/>
                <a:ea typeface="Calibri" panose="020F0502020204030204" pitchFamily="34" charset="0"/>
                <a:cs typeface="Calibri" panose="020F0502020204030204" pitchFamily="34" charset="0"/>
              </a:rPr>
              <a:t>los</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Refugiados</a:t>
            </a: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buNone/>
              <a:tabLst>
                <a:tab pos="228600" algn="l"/>
              </a:tabLst>
            </a:pPr>
            <a:r>
              <a:rPr lang="en-GB" dirty="0">
                <a:latin typeface="Calibri" panose="020F0502020204030204" pitchFamily="34" charset="0"/>
                <a:ea typeface="Calibri" panose="020F0502020204030204" pitchFamily="34" charset="0"/>
                <a:cs typeface="Calibri" panose="020F0502020204030204" pitchFamily="34" charset="0"/>
              </a:rPr>
              <a:t>(</a:t>
            </a:r>
            <a:r>
              <a:rPr lang="en-GB" b="1" dirty="0">
                <a:solidFill>
                  <a:srgbClr val="C00000"/>
                </a:solidFill>
                <a:latin typeface="Calibri" panose="020F0502020204030204" pitchFamily="34" charset="0"/>
                <a:ea typeface="Calibri" panose="020F0502020204030204" pitchFamily="34" charset="0"/>
                <a:cs typeface="Calibri" panose="020F0502020204030204" pitchFamily="34" charset="0"/>
              </a:rPr>
              <a:t>DIR</a:t>
            </a:r>
            <a:r>
              <a:rPr lang="en-GB" dirty="0">
                <a:latin typeface="Calibri" panose="020F0502020204030204" pitchFamily="34" charset="0"/>
                <a:ea typeface="Calibri" panose="020F0502020204030204" pitchFamily="34" charset="0"/>
                <a:cs typeface="Calibri" panose="020F0502020204030204" pitchFamily="34" charset="0"/>
              </a:rPr>
              <a:t>)</a:t>
            </a:r>
          </a:p>
          <a:p>
            <a:pPr marL="514350" indent="-514350">
              <a:lnSpc>
                <a:spcPct val="107000"/>
              </a:lnSpc>
              <a:buFont typeface="+mj-lt"/>
              <a:buAutoNum type="arabicPeriod"/>
              <a:tabLst>
                <a:tab pos="228600" algn="l"/>
              </a:tabLst>
            </a:pPr>
            <a:r>
              <a:rPr lang="en-GB" dirty="0">
                <a:latin typeface="Calibri" panose="020F0502020204030204" pitchFamily="34" charset="0"/>
                <a:ea typeface="Calibri" panose="020F0502020204030204" pitchFamily="34" charset="0"/>
                <a:cs typeface="Calibri" panose="020F0502020204030204" pitchFamily="34" charset="0"/>
              </a:rPr>
              <a:t>Marco de Sendai (</a:t>
            </a:r>
            <a:r>
              <a:rPr lang="en-GB" b="1" dirty="0">
                <a:solidFill>
                  <a:srgbClr val="C00000"/>
                </a:solidFill>
                <a:latin typeface="Calibri" panose="020F0502020204030204" pitchFamily="34" charset="0"/>
                <a:ea typeface="Calibri" panose="020F0502020204030204" pitchFamily="34" charset="0"/>
                <a:cs typeface="Calibri" panose="020F0502020204030204" pitchFamily="34" charset="0"/>
              </a:rPr>
              <a:t>RRD</a:t>
            </a:r>
            <a:r>
              <a:rPr lang="en-GB" dirty="0">
                <a:latin typeface="Calibri" panose="020F0502020204030204" pitchFamily="34" charset="0"/>
                <a:ea typeface="Calibri" panose="020F0502020204030204" pitchFamily="34" charset="0"/>
                <a:cs typeface="Calibri" panose="020F0502020204030204" pitchFamily="34" charset="0"/>
              </a:rPr>
              <a:t>)</a:t>
            </a:r>
          </a:p>
          <a:p>
            <a:pPr marL="514350" indent="-514350">
              <a:lnSpc>
                <a:spcPct val="107000"/>
              </a:lnSpc>
              <a:buFont typeface="+mj-lt"/>
              <a:buAutoNum type="arabicPeriod"/>
              <a:tabLst>
                <a:tab pos="228600" algn="l"/>
              </a:tabLst>
            </a:pPr>
            <a:r>
              <a:rPr lang="en-GB" dirty="0" err="1">
                <a:latin typeface="Calibri" panose="020F0502020204030204" pitchFamily="34" charset="0"/>
                <a:ea typeface="Calibri" panose="020F0502020204030204" pitchFamily="34" charset="0"/>
                <a:cs typeface="Calibri" panose="020F0502020204030204" pitchFamily="34" charset="0"/>
              </a:rPr>
              <a:t>Derecho</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doméstico</a:t>
            </a:r>
            <a:r>
              <a:rPr lang="en-GB" dirty="0">
                <a:latin typeface="Calibri" panose="020F0502020204030204" pitchFamily="34" charset="0"/>
                <a:ea typeface="Calibri" panose="020F0502020204030204" pitchFamily="34" charset="0"/>
                <a:cs typeface="Calibri" panose="020F0502020204030204" pitchFamily="34" charset="0"/>
              </a:rPr>
              <a:t> o regional, (</a:t>
            </a:r>
            <a:r>
              <a:rPr lang="en-GB" dirty="0" err="1">
                <a:latin typeface="Calibri" panose="020F0502020204030204" pitchFamily="34" charset="0"/>
                <a:ea typeface="Calibri" panose="020F0502020204030204" pitchFamily="34" charset="0"/>
                <a:cs typeface="Calibri" panose="020F0502020204030204" pitchFamily="34" charset="0"/>
              </a:rPr>
              <a:t>ejemplo</a:t>
            </a:r>
            <a:r>
              <a:rPr lang="en-GB" dirty="0">
                <a:latin typeface="Calibri" panose="020F0502020204030204" pitchFamily="34" charset="0"/>
                <a:ea typeface="Calibri" panose="020F0502020204030204" pitchFamily="34" charset="0"/>
                <a:cs typeface="Calibri" panose="020F0502020204030204" pitchFamily="34" charset="0"/>
              </a:rPr>
              <a:t>, </a:t>
            </a:r>
            <a:r>
              <a:rPr lang="en-GB" b="1" dirty="0" err="1">
                <a:solidFill>
                  <a:srgbClr val="C00000"/>
                </a:solidFill>
                <a:latin typeface="Calibri" panose="020F0502020204030204" pitchFamily="34" charset="0"/>
                <a:ea typeface="Calibri" panose="020F0502020204030204" pitchFamily="34" charset="0"/>
                <a:cs typeface="Calibri" panose="020F0502020204030204" pitchFamily="34" charset="0"/>
              </a:rPr>
              <a:t>el</a:t>
            </a:r>
            <a:r>
              <a:rPr lang="en-GB"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b="1" dirty="0" err="1">
                <a:solidFill>
                  <a:srgbClr val="C00000"/>
                </a:solidFill>
                <a:latin typeface="Calibri" panose="020F0502020204030204" pitchFamily="34" charset="0"/>
                <a:ea typeface="Calibri" panose="020F0502020204030204" pitchFamily="34" charset="0"/>
                <a:cs typeface="Calibri" panose="020F0502020204030204" pitchFamily="34" charset="0"/>
              </a:rPr>
              <a:t>Protocolo</a:t>
            </a:r>
            <a:r>
              <a:rPr lang="en-GB"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b="1" dirty="0" err="1">
                <a:solidFill>
                  <a:srgbClr val="C00000"/>
                </a:solidFill>
                <a:latin typeface="Calibri" panose="020F0502020204030204" pitchFamily="34" charset="0"/>
                <a:ea typeface="Calibri" panose="020F0502020204030204" pitchFamily="34" charset="0"/>
                <a:cs typeface="Calibri" panose="020F0502020204030204" pitchFamily="34" charset="0"/>
              </a:rPr>
              <a:t>Africano</a:t>
            </a:r>
            <a:r>
              <a:rPr lang="en-GB" dirty="0">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1000"/>
              </a:spcBef>
              <a:spcAft>
                <a:spcPts val="2400"/>
              </a:spcAft>
              <a:buClr>
                <a:srgbClr val="00AEEF"/>
              </a:buClr>
              <a:buSzPts val="2400"/>
              <a:buNone/>
              <a:tabLst/>
              <a:defRPr/>
            </a:pPr>
            <a:endParaRPr kumimoji="0" lang="en-US" b="1" i="0" u="none" strike="noStrike" kern="0" cap="none" spc="0" normalizeH="0" baseline="0" noProof="0" dirty="0">
              <a:ln>
                <a:noFill/>
              </a:ln>
              <a:solidFill>
                <a:srgbClr val="000000"/>
              </a:solidFill>
              <a:effectLst/>
              <a:uLnTx/>
              <a:uFillTx/>
              <a:latin typeface="Arial"/>
              <a:cs typeface="Arial"/>
              <a:sym typeface="Arial"/>
            </a:endParaRPr>
          </a:p>
        </p:txBody>
      </p:sp>
      <p:sp>
        <p:nvSpPr>
          <p:cNvPr id="359" name="Google Shape;359;p61">
            <a:extLst>
              <a:ext uri="{C183D7F6-B498-43B3-948B-1728B52AA6E4}">
                <adec:decorative xmlns:adec="http://schemas.microsoft.com/office/drawing/2017/decorative" val="1"/>
              </a:ext>
            </a:extLst>
          </p:cNvPr>
          <p:cNvSpPr txBox="1"/>
          <p:nvPr/>
        </p:nvSpPr>
        <p:spPr>
          <a:xfrm rot="-5400000">
            <a:off x="11049000" y="5230001"/>
            <a:ext cx="1905000" cy="2286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900"/>
              <a:buFont typeface="Arial"/>
              <a:buNone/>
              <a:tabLst/>
              <a:defRPr/>
            </a:pPr>
            <a:r>
              <a:rPr kumimoji="0" lang="en-US" sz="900" b="0" i="0" u="none" strike="noStrike" kern="0" cap="none" spc="0" normalizeH="0" baseline="0" noProof="0">
                <a:ln>
                  <a:noFill/>
                </a:ln>
                <a:solidFill>
                  <a:srgbClr val="FFFFFF"/>
                </a:solidFill>
                <a:effectLst/>
                <a:uLnTx/>
                <a:uFillTx/>
                <a:latin typeface="Arial"/>
                <a:ea typeface="Arial"/>
                <a:cs typeface="Arial"/>
                <a:sym typeface="Arial"/>
              </a:rPr>
              <a:t>© UNICEF/PHOTO CREDIT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ate Placeholder 3">
            <a:extLst>
              <a:ext uri="{FF2B5EF4-FFF2-40B4-BE49-F238E27FC236}">
                <a16:creationId xmlns:a16="http://schemas.microsoft.com/office/drawing/2014/main" id="{EA2C9AEA-7FE2-4067-9A86-4B1299AB14E2}"/>
              </a:ext>
            </a:extLst>
          </p:cNvPr>
          <p:cNvSpPr>
            <a:spLocks noGrp="1"/>
          </p:cNvSpPr>
          <p:nvPr>
            <p:ph type="dt" sz="half" idx="10"/>
          </p:nvPr>
        </p:nvSpPr>
        <p:spPr>
          <a:xfrm>
            <a:off x="838200" y="6356350"/>
            <a:ext cx="2743200" cy="365125"/>
          </a:xfrm>
        </p:spPr>
        <p:txBody>
          <a:bodyPr/>
          <a:lstStyle/>
          <a:p>
            <a:fld id="{737677CE-4981-014C-9822-FAD170ACDB5A}" type="datetime1">
              <a:rPr lang="en-US" smtClean="0"/>
              <a:t>1/23/24</a:t>
            </a:fld>
            <a:endParaRPr lang="en-GB" dirty="0"/>
          </a:p>
        </p:txBody>
      </p:sp>
      <p:sp>
        <p:nvSpPr>
          <p:cNvPr id="4" name="Footer Placeholder 4">
            <a:extLst>
              <a:ext uri="{FF2B5EF4-FFF2-40B4-BE49-F238E27FC236}">
                <a16:creationId xmlns:a16="http://schemas.microsoft.com/office/drawing/2014/main" id="{429C44D0-24AC-FE83-DA4D-9600D74C0A23}"/>
              </a:ext>
            </a:extLst>
          </p:cNvPr>
          <p:cNvSpPr>
            <a:spLocks noGrp="1"/>
          </p:cNvSpPr>
          <p:nvPr>
            <p:ph type="ftr" sz="quarter" idx="11"/>
          </p:nvPr>
        </p:nvSpPr>
        <p:spPr>
          <a:xfrm>
            <a:off x="4038600" y="6356350"/>
            <a:ext cx="4114800" cy="365125"/>
          </a:xfrm>
        </p:spPr>
        <p:txBody>
          <a:bodyPr/>
          <a:lstStyle/>
          <a:p>
            <a:r>
              <a:rPr lang="en-GB"/>
              <a:t>DRG Working Group 6</a:t>
            </a:r>
            <a:endParaRPr lang="en-GB" dirty="0"/>
          </a:p>
        </p:txBody>
      </p:sp>
      <p:sp>
        <p:nvSpPr>
          <p:cNvPr id="5" name="Slide Number Placeholder 5">
            <a:extLst>
              <a:ext uri="{FF2B5EF4-FFF2-40B4-BE49-F238E27FC236}">
                <a16:creationId xmlns:a16="http://schemas.microsoft.com/office/drawing/2014/main" id="{408A6718-28FB-4D73-95B5-E9834DA7D332}"/>
              </a:ext>
            </a:extLst>
          </p:cNvPr>
          <p:cNvSpPr>
            <a:spLocks noGrp="1"/>
          </p:cNvSpPr>
          <p:nvPr>
            <p:ph type="sldNum" sz="quarter" idx="12"/>
          </p:nvPr>
        </p:nvSpPr>
        <p:spPr>
          <a:xfrm>
            <a:off x="8610600" y="6356350"/>
            <a:ext cx="2743200" cy="365125"/>
          </a:xfrm>
        </p:spPr>
        <p:txBody>
          <a:bodyPr/>
          <a:lstStyle/>
          <a:p>
            <a:r>
              <a:rPr lang="en-GB" dirty="0"/>
              <a:t>Slide </a:t>
            </a:r>
            <a:fld id="{566D8EC2-00B7-4DEC-8348-941BB5C1523A}" type="slidenum">
              <a:rPr lang="en-GB" smtClean="0"/>
              <a:t>14</a:t>
            </a:fld>
            <a:endParaRPr lang="en-GB" dirty="0"/>
          </a:p>
        </p:txBody>
      </p:sp>
      <p:sp>
        <p:nvSpPr>
          <p:cNvPr id="7" name="Rectangle 6" descr="Scales of Justice">
            <a:extLst>
              <a:ext uri="{FF2B5EF4-FFF2-40B4-BE49-F238E27FC236}">
                <a16:creationId xmlns:a16="http://schemas.microsoft.com/office/drawing/2014/main" id="{373267FA-343B-90E6-A995-863D5EBCF38C}"/>
              </a:ext>
            </a:extLst>
          </p:cNvPr>
          <p:cNvSpPr/>
          <p:nvPr/>
        </p:nvSpPr>
        <p:spPr>
          <a:xfrm>
            <a:off x="451044" y="2696623"/>
            <a:ext cx="3517512" cy="360017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pic>
        <p:nvPicPr>
          <p:cNvPr id="9" name="Picture 8" descr="drg logo - three rounded triangles  intertwined in blue, purple and red representing UN, DPOs and Humanitarian actors as the three main partners in the Reference Group on inclusion of Persons with Disabilities in Humanitarian Action">
            <a:extLst>
              <a:ext uri="{FF2B5EF4-FFF2-40B4-BE49-F238E27FC236}">
                <a16:creationId xmlns:a16="http://schemas.microsoft.com/office/drawing/2014/main" id="{190CDADC-26A2-87AB-D42A-C085E12985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69153" y="136525"/>
            <a:ext cx="2246647" cy="1171882"/>
          </a:xfrm>
          <a:prstGeom prst="rect">
            <a:avLst/>
          </a:prstGeom>
        </p:spPr>
      </p:pic>
      <p:pic>
        <p:nvPicPr>
          <p:cNvPr id="10" name="Picture 9">
            <a:extLst>
              <a:ext uri="{FF2B5EF4-FFF2-40B4-BE49-F238E27FC236}">
                <a16:creationId xmlns:a16="http://schemas.microsoft.com/office/drawing/2014/main" id="{DF8DE4E9-BC7F-7246-BFF1-AC25858DE1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8745" y="5715837"/>
            <a:ext cx="6096000" cy="635000"/>
          </a:xfrm>
          <a:prstGeom prst="rect">
            <a:avLst/>
          </a:prstGeom>
        </p:spPr>
      </p:pic>
    </p:spTree>
    <p:extLst>
      <p:ext uri="{BB962C8B-B14F-4D97-AF65-F5344CB8AC3E}">
        <p14:creationId xmlns:p14="http://schemas.microsoft.com/office/powerpoint/2010/main" val="472366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5E604-4670-4362-A130-CDF0B1319A36}"/>
              </a:ext>
            </a:extLst>
          </p:cNvPr>
          <p:cNvSpPr>
            <a:spLocks noGrp="1"/>
          </p:cNvSpPr>
          <p:nvPr>
            <p:ph type="title"/>
          </p:nvPr>
        </p:nvSpPr>
        <p:spPr>
          <a:xfrm>
            <a:off x="460648" y="377409"/>
            <a:ext cx="8295526" cy="1325563"/>
          </a:xfrm>
        </p:spPr>
        <p:txBody>
          <a:bodyPr>
            <a:noAutofit/>
          </a:bodyPr>
          <a:lstStyle/>
          <a:p>
            <a:r>
              <a:rPr lang="en-GB" sz="3600" b="1" dirty="0">
                <a:solidFill>
                  <a:srgbClr val="7030A0"/>
                </a:solidFill>
                <a:latin typeface="Calibri" panose="020F0502020204030204" pitchFamily="34" charset="0"/>
                <a:cs typeface="Calibri" panose="020F0502020204030204" pitchFamily="34" charset="0"/>
              </a:rPr>
              <a:t>1. </a:t>
            </a:r>
            <a:r>
              <a:rPr lang="es-MX" sz="3600" b="1" dirty="0">
                <a:solidFill>
                  <a:srgbClr val="7030A0"/>
                </a:solidFill>
                <a:latin typeface="Calibri" panose="020F0502020204030204" pitchFamily="34" charset="0"/>
                <a:cs typeface="Calibri" panose="020F0502020204030204" pitchFamily="34" charset="0"/>
              </a:rPr>
              <a:t>Derecho Internacional de los Derechos Humanos</a:t>
            </a:r>
            <a:endParaRPr lang="en-GB" sz="3600" b="1" dirty="0">
              <a:solidFill>
                <a:srgbClr val="7030A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0366C93-E69E-4718-9E21-F0D63253AF97}"/>
              </a:ext>
            </a:extLst>
          </p:cNvPr>
          <p:cNvSpPr>
            <a:spLocks noGrp="1"/>
          </p:cNvSpPr>
          <p:nvPr>
            <p:ph idx="1"/>
          </p:nvPr>
        </p:nvSpPr>
        <p:spPr>
          <a:xfrm rot="10800000" flipV="1">
            <a:off x="460648" y="1996799"/>
            <a:ext cx="11270703" cy="3695700"/>
          </a:xfrm>
        </p:spPr>
        <p:txBody>
          <a:bodyPr>
            <a:normAutofit fontScale="85000" lnSpcReduction="10000"/>
          </a:bodyPr>
          <a:lstStyle/>
          <a:p>
            <a:pPr>
              <a:lnSpc>
                <a:spcPct val="107000"/>
              </a:lnSpc>
              <a:tabLst>
                <a:tab pos="228600" algn="l"/>
              </a:tabLst>
            </a:pPr>
            <a:r>
              <a:rPr lang="es-MX" dirty="0">
                <a:latin typeface="Calibri" panose="020F0502020204030204" pitchFamily="34" charset="0"/>
                <a:cs typeface="Calibri" panose="020F0502020204030204" pitchFamily="34" charset="0"/>
              </a:rPr>
              <a:t>Ofrece protección a los civiles </a:t>
            </a:r>
            <a:r>
              <a:rPr lang="es-MX" b="1" dirty="0">
                <a:solidFill>
                  <a:srgbClr val="D04638"/>
                </a:solidFill>
                <a:latin typeface="Calibri" panose="020F0502020204030204" pitchFamily="34" charset="0"/>
                <a:cs typeface="Calibri" panose="020F0502020204030204" pitchFamily="34" charset="0"/>
              </a:rPr>
              <a:t>tanto en tiempos de paz como de conflicto armado</a:t>
            </a:r>
            <a:endParaRPr lang="en-GB" dirty="0">
              <a:latin typeface="Calibri" panose="020F0502020204030204" pitchFamily="34" charset="0"/>
              <a:cs typeface="Calibri" panose="020F0502020204030204" pitchFamily="34" charset="0"/>
            </a:endParaRPr>
          </a:p>
          <a:p>
            <a:pPr>
              <a:lnSpc>
                <a:spcPct val="107000"/>
              </a:lnSpc>
              <a:tabLst>
                <a:tab pos="228600" algn="l"/>
              </a:tabLst>
            </a:pPr>
            <a:r>
              <a:rPr lang="en-GB" b="1" dirty="0" err="1">
                <a:solidFill>
                  <a:srgbClr val="C00000"/>
                </a:solidFill>
                <a:latin typeface="Calibri" panose="020F0502020204030204" pitchFamily="34" charset="0"/>
                <a:ea typeface="Calibri" panose="020F0502020204030204" pitchFamily="34" charset="0"/>
                <a:cs typeface="Calibri" panose="020F0502020204030204" pitchFamily="34" charset="0"/>
              </a:rPr>
              <a:t>Todos</a:t>
            </a:r>
            <a:r>
              <a:rPr lang="en-GB"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b="1" dirty="0" err="1">
                <a:solidFill>
                  <a:srgbClr val="C00000"/>
                </a:solidFill>
                <a:latin typeface="Calibri" panose="020F0502020204030204" pitchFamily="34" charset="0"/>
                <a:ea typeface="Calibri" panose="020F0502020204030204" pitchFamily="34" charset="0"/>
                <a:cs typeface="Calibri" panose="020F0502020204030204" pitchFamily="34" charset="0"/>
              </a:rPr>
              <a:t>los</a:t>
            </a:r>
            <a:r>
              <a:rPr lang="en-GB"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b="1" dirty="0" err="1">
                <a:solidFill>
                  <a:srgbClr val="C00000"/>
                </a:solidFill>
                <a:latin typeface="Calibri" panose="020F0502020204030204" pitchFamily="34" charset="0"/>
                <a:ea typeface="Calibri" panose="020F0502020204030204" pitchFamily="34" charset="0"/>
                <a:cs typeface="Calibri" panose="020F0502020204030204" pitchFamily="34" charset="0"/>
              </a:rPr>
              <a:t>derechos</a:t>
            </a:r>
            <a:r>
              <a:rPr lang="en-GB"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b="1" dirty="0" err="1">
                <a:solidFill>
                  <a:srgbClr val="C00000"/>
                </a:solidFill>
                <a:latin typeface="Calibri" panose="020F0502020204030204" pitchFamily="34" charset="0"/>
                <a:ea typeface="Calibri" panose="020F0502020204030204" pitchFamily="34" charset="0"/>
                <a:cs typeface="Calibri" panose="020F0502020204030204" pitchFamily="34" charset="0"/>
              </a:rPr>
              <a:t>humanos</a:t>
            </a:r>
            <a:r>
              <a:rPr lang="en-GB"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se </a:t>
            </a:r>
            <a:r>
              <a:rPr lang="en-GB" dirty="0" err="1">
                <a:latin typeface="Calibri" panose="020F0502020204030204" pitchFamily="34" charset="0"/>
                <a:ea typeface="Calibri" panose="020F0502020204030204" pitchFamily="34" charset="0"/>
                <a:cs typeface="Calibri" panose="020F0502020204030204" pitchFamily="34" charset="0"/>
              </a:rPr>
              <a:t>aplican</a:t>
            </a:r>
            <a:r>
              <a:rPr lang="en-GB" dirty="0">
                <a:latin typeface="Calibri" panose="020F0502020204030204" pitchFamily="34" charset="0"/>
                <a:ea typeface="Calibri" panose="020F0502020204030204" pitchFamily="34" charset="0"/>
                <a:cs typeface="Calibri" panose="020F0502020204030204" pitchFamily="34" charset="0"/>
              </a:rPr>
              <a:t> a </a:t>
            </a:r>
            <a:r>
              <a:rPr lang="en-GB" b="1" dirty="0" err="1">
                <a:solidFill>
                  <a:srgbClr val="C00000"/>
                </a:solidFill>
                <a:latin typeface="Calibri" panose="020F0502020204030204" pitchFamily="34" charset="0"/>
                <a:ea typeface="Calibri" panose="020F0502020204030204" pitchFamily="34" charset="0"/>
                <a:cs typeface="Calibri" panose="020F0502020204030204" pitchFamily="34" charset="0"/>
              </a:rPr>
              <a:t>todas</a:t>
            </a:r>
            <a:r>
              <a:rPr lang="en-GB" b="1" dirty="0">
                <a:solidFill>
                  <a:srgbClr val="C00000"/>
                </a:solidFill>
                <a:latin typeface="Calibri" panose="020F0502020204030204" pitchFamily="34" charset="0"/>
                <a:ea typeface="Calibri" panose="020F0502020204030204" pitchFamily="34" charset="0"/>
                <a:cs typeface="Calibri" panose="020F0502020204030204" pitchFamily="34" charset="0"/>
              </a:rPr>
              <a:t> las personas </a:t>
            </a:r>
          </a:p>
          <a:p>
            <a:pPr>
              <a:lnSpc>
                <a:spcPct val="107000"/>
              </a:lnSpc>
              <a:tabLst>
                <a:tab pos="228600" algn="l"/>
              </a:tabLst>
            </a:pPr>
            <a:r>
              <a:rPr lang="en-GB" dirty="0">
                <a:latin typeface="Calibri" panose="020F0502020204030204" pitchFamily="34" charset="0"/>
                <a:ea typeface="Calibri" panose="020F0502020204030204" pitchFamily="34" charset="0"/>
                <a:cs typeface="Calibri" panose="020F0502020204030204" pitchFamily="34" charset="0"/>
              </a:rPr>
              <a:t>Hay 9 </a:t>
            </a:r>
            <a:r>
              <a:rPr lang="en-GB" dirty="0" err="1">
                <a:latin typeface="Calibri" panose="020F0502020204030204" pitchFamily="34" charset="0"/>
                <a:ea typeface="Calibri" panose="020F0502020204030204" pitchFamily="34" charset="0"/>
                <a:cs typeface="Calibri" panose="020F0502020204030204" pitchFamily="34" charset="0"/>
              </a:rPr>
              <a:t>convenciones</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principales</a:t>
            </a:r>
            <a:r>
              <a:rPr lang="en-GB" dirty="0">
                <a:latin typeface="Calibri" panose="020F0502020204030204" pitchFamily="34" charset="0"/>
                <a:ea typeface="Calibri" panose="020F0502020204030204" pitchFamily="34" charset="0"/>
                <a:cs typeface="Calibri" panose="020F0502020204030204" pitchFamily="34" charset="0"/>
              </a:rPr>
              <a:t> de </a:t>
            </a:r>
            <a:r>
              <a:rPr lang="en-GB" dirty="0" err="1">
                <a:latin typeface="Calibri" panose="020F0502020204030204" pitchFamily="34" charset="0"/>
                <a:ea typeface="Calibri" panose="020F0502020204030204" pitchFamily="34" charset="0"/>
                <a:cs typeface="Calibri" panose="020F0502020204030204" pitchFamily="34" charset="0"/>
              </a:rPr>
              <a:t>derechos</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humanos</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acuerdos</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incluyen</a:t>
            </a:r>
            <a:r>
              <a:rPr lang="en-GB" dirty="0">
                <a:latin typeface="Calibri" panose="020F0502020204030204" pitchFamily="34" charset="0"/>
                <a:ea typeface="Calibri" panose="020F0502020204030204" pitchFamily="34" charset="0"/>
                <a:cs typeface="Calibri" panose="020F0502020204030204" pitchFamily="34" charset="0"/>
              </a:rPr>
              <a:t> la de la </a:t>
            </a:r>
            <a:r>
              <a:rPr lang="en-GB" dirty="0" err="1">
                <a:latin typeface="Calibri" panose="020F0502020204030204" pitchFamily="34" charset="0"/>
                <a:ea typeface="Calibri" panose="020F0502020204030204" pitchFamily="34" charset="0"/>
                <a:cs typeface="Calibri" panose="020F0502020204030204" pitchFamily="34" charset="0"/>
              </a:rPr>
              <a:t>mujer</a:t>
            </a:r>
            <a:r>
              <a:rPr lang="en-GB" dirty="0">
                <a:latin typeface="Calibri" panose="020F0502020204030204" pitchFamily="34" charset="0"/>
                <a:ea typeface="Calibri" panose="020F0502020204030204" pitchFamily="34" charset="0"/>
                <a:cs typeface="Calibri" panose="020F0502020204030204" pitchFamily="34" charset="0"/>
              </a:rPr>
              <a:t> (</a:t>
            </a:r>
            <a:r>
              <a:rPr lang="es-MX" dirty="0">
                <a:latin typeface="Calibri" panose="020F0502020204030204" pitchFamily="34" charset="0"/>
                <a:ea typeface="Calibri" panose="020F0502020204030204" pitchFamily="34" charset="0"/>
                <a:cs typeface="Calibri" panose="020F0502020204030204" pitchFamily="34" charset="0"/>
              </a:rPr>
              <a:t>Convención sobre la eliminación de todas las formas de discriminación contra la mujer</a:t>
            </a:r>
            <a:r>
              <a:rPr lang="en-GB" dirty="0">
                <a:latin typeface="Calibri" panose="020F0502020204030204" pitchFamily="34" charset="0"/>
                <a:ea typeface="Calibri" panose="020F0502020204030204" pitchFamily="34" charset="0"/>
                <a:cs typeface="Calibri" panose="020F0502020204030204" pitchFamily="34" charset="0"/>
              </a:rPr>
              <a:t>–</a:t>
            </a:r>
            <a:r>
              <a:rPr lang="en-GB" b="1" dirty="0">
                <a:solidFill>
                  <a:srgbClr val="C00000"/>
                </a:solidFill>
                <a:latin typeface="Calibri" panose="020F0502020204030204" pitchFamily="34" charset="0"/>
                <a:ea typeface="Calibri" panose="020F0502020204030204" pitchFamily="34" charset="0"/>
                <a:cs typeface="Calibri" panose="020F0502020204030204" pitchFamily="34" charset="0"/>
              </a:rPr>
              <a:t> CEDCM</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sobre</a:t>
            </a:r>
            <a:r>
              <a:rPr lang="en-GB" dirty="0">
                <a:latin typeface="Calibri" panose="020F0502020204030204" pitchFamily="34" charset="0"/>
                <a:ea typeface="Calibri" panose="020F0502020204030204" pitchFamily="34" charset="0"/>
                <a:cs typeface="Calibri" panose="020F0502020204030204" pitchFamily="34" charset="0"/>
              </a:rPr>
              <a:t> las personas con </a:t>
            </a:r>
            <a:r>
              <a:rPr lang="en-GB" dirty="0" err="1">
                <a:latin typeface="Calibri" panose="020F0502020204030204" pitchFamily="34" charset="0"/>
                <a:ea typeface="Calibri" panose="020F0502020204030204" pitchFamily="34" charset="0"/>
                <a:cs typeface="Calibri" panose="020F0502020204030204" pitchFamily="34" charset="0"/>
              </a:rPr>
              <a:t>discapacidad</a:t>
            </a:r>
            <a:r>
              <a:rPr lang="en-GB" dirty="0">
                <a:latin typeface="Calibri" panose="020F0502020204030204" pitchFamily="34" charset="0"/>
                <a:ea typeface="Calibri" panose="020F0502020204030204" pitchFamily="34" charset="0"/>
                <a:cs typeface="Calibri" panose="020F0502020204030204" pitchFamily="34" charset="0"/>
              </a:rPr>
              <a:t> (</a:t>
            </a:r>
            <a:r>
              <a:rPr lang="es-MX" dirty="0">
                <a:latin typeface="Calibri" panose="020F0502020204030204" pitchFamily="34" charset="0"/>
                <a:ea typeface="Calibri" panose="020F0502020204030204" pitchFamily="34" charset="0"/>
                <a:cs typeface="Calibri" panose="020F0502020204030204" pitchFamily="34" charset="0"/>
              </a:rPr>
              <a:t>Convención sobre los Derechos de las Personas con discapacidad</a:t>
            </a:r>
            <a:r>
              <a:rPr lang="en-GB" dirty="0">
                <a:latin typeface="Calibri" panose="020F0502020204030204" pitchFamily="34" charset="0"/>
                <a:ea typeface="Calibri" panose="020F0502020204030204" pitchFamily="34" charset="0"/>
                <a:cs typeface="Calibri" panose="020F0502020204030204" pitchFamily="34" charset="0"/>
              </a:rPr>
              <a:t>- </a:t>
            </a:r>
            <a:r>
              <a:rPr lang="en-GB" b="1" dirty="0">
                <a:solidFill>
                  <a:srgbClr val="C00000"/>
                </a:solidFill>
                <a:latin typeface="Calibri" panose="020F0502020204030204" pitchFamily="34" charset="0"/>
                <a:ea typeface="Calibri" panose="020F0502020204030204" pitchFamily="34" charset="0"/>
                <a:cs typeface="Calibri" panose="020F0502020204030204" pitchFamily="34" charset="0"/>
              </a:rPr>
              <a:t>CDPD</a:t>
            </a:r>
            <a:r>
              <a:rPr lang="en-GB" dirty="0">
                <a:latin typeface="Calibri" panose="020F0502020204030204" pitchFamily="34" charset="0"/>
                <a:ea typeface="Calibri" panose="020F0502020204030204" pitchFamily="34" charset="0"/>
                <a:cs typeface="Calibri" panose="020F0502020204030204" pitchFamily="34" charset="0"/>
              </a:rPr>
              <a:t>),la </a:t>
            </a:r>
            <a:r>
              <a:rPr lang="en-GB" dirty="0" err="1">
                <a:latin typeface="Calibri" panose="020F0502020204030204" pitchFamily="34" charset="0"/>
                <a:ea typeface="Calibri" panose="020F0502020204030204" pitchFamily="34" charset="0"/>
                <a:cs typeface="Calibri" panose="020F0502020204030204" pitchFamily="34" charset="0"/>
              </a:rPr>
              <a:t>niñez</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Convención</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sobre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los</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Derechos</a:t>
            </a:r>
            <a:r>
              <a:rPr lang="en-GB" dirty="0">
                <a:latin typeface="Calibri" panose="020F0502020204030204" pitchFamily="34" charset="0"/>
                <a:ea typeface="Calibri" panose="020F0502020204030204" pitchFamily="34" charset="0"/>
                <a:cs typeface="Calibri" panose="020F0502020204030204" pitchFamily="34" charset="0"/>
              </a:rPr>
              <a:t> del Niño - </a:t>
            </a:r>
            <a:r>
              <a:rPr lang="en-GB" b="1" dirty="0">
                <a:solidFill>
                  <a:srgbClr val="C00000"/>
                </a:solidFill>
                <a:latin typeface="Calibri" panose="020F0502020204030204" pitchFamily="34" charset="0"/>
                <a:ea typeface="Calibri" panose="020F0502020204030204" pitchFamily="34" charset="0"/>
                <a:cs typeface="Calibri" panose="020F0502020204030204" pitchFamily="34" charset="0"/>
              </a:rPr>
              <a:t>CDN</a:t>
            </a:r>
            <a:r>
              <a:rPr lang="en-GB" dirty="0">
                <a:latin typeface="Calibri" panose="020F0502020204030204" pitchFamily="34" charset="0"/>
                <a:ea typeface="Calibri" panose="020F0502020204030204" pitchFamily="34" charset="0"/>
                <a:cs typeface="Calibri" panose="020F0502020204030204" pitchFamily="34" charset="0"/>
              </a:rPr>
              <a:t>)</a:t>
            </a:r>
          </a:p>
          <a:p>
            <a:pPr>
              <a:lnSpc>
                <a:spcPct val="107000"/>
              </a:lnSpc>
              <a:tabLst>
                <a:tab pos="228600" algn="l"/>
              </a:tabLst>
            </a:pPr>
            <a:r>
              <a:rPr lang="en-GB" sz="2800" dirty="0">
                <a:effectLst/>
                <a:latin typeface="Calibri" panose="020F0502020204030204" pitchFamily="34" charset="0"/>
                <a:ea typeface="Calibri" panose="020F0502020204030204" pitchFamily="34" charset="0"/>
                <a:cs typeface="Calibri" panose="020F0502020204030204" pitchFamily="34" charset="0"/>
              </a:rPr>
              <a:t>La CDPD </a:t>
            </a:r>
            <a:r>
              <a:rPr lang="en-GB" sz="2800" dirty="0" err="1">
                <a:effectLst/>
                <a:latin typeface="Calibri" panose="020F0502020204030204" pitchFamily="34" charset="0"/>
                <a:ea typeface="Calibri" panose="020F0502020204030204" pitchFamily="34" charset="0"/>
                <a:cs typeface="Calibri" panose="020F0502020204030204" pitchFamily="34" charset="0"/>
              </a:rPr>
              <a:t>tiene</a:t>
            </a:r>
            <a:r>
              <a:rPr lang="en-GB" sz="2800" dirty="0">
                <a:effectLst/>
                <a:latin typeface="Calibri" panose="020F0502020204030204" pitchFamily="34" charset="0"/>
                <a:ea typeface="Calibri" panose="020F0502020204030204" pitchFamily="34" charset="0"/>
                <a:cs typeface="Calibri" panose="020F0502020204030204" pitchFamily="34" charset="0"/>
              </a:rPr>
              <a:t> un </a:t>
            </a:r>
            <a:r>
              <a:rPr lang="en-GB" sz="2800" dirty="0" err="1">
                <a:effectLst/>
                <a:latin typeface="Calibri" panose="020F0502020204030204" pitchFamily="34" charset="0"/>
                <a:ea typeface="Calibri" panose="020F0502020204030204" pitchFamily="34" charset="0"/>
                <a:cs typeface="Calibri" panose="020F0502020204030204" pitchFamily="34" charset="0"/>
              </a:rPr>
              <a:t>artículo</a:t>
            </a:r>
            <a:r>
              <a:rPr lang="en-GB" sz="2800" dirty="0">
                <a:effectLst/>
                <a:latin typeface="Calibri" panose="020F0502020204030204" pitchFamily="34" charset="0"/>
                <a:ea typeface="Calibri" panose="020F0502020204030204" pitchFamily="34" charset="0"/>
                <a:cs typeface="Calibri" panose="020F0502020204030204" pitchFamily="34" charset="0"/>
              </a:rPr>
              <a:t> </a:t>
            </a:r>
            <a:r>
              <a:rPr lang="en-GB" sz="2800" dirty="0" err="1">
                <a:effectLst/>
                <a:latin typeface="Calibri" panose="020F0502020204030204" pitchFamily="34" charset="0"/>
                <a:ea typeface="Calibri" panose="020F0502020204030204" pitchFamily="34" charset="0"/>
                <a:cs typeface="Calibri" panose="020F0502020204030204" pitchFamily="34" charset="0"/>
              </a:rPr>
              <a:t>específico</a:t>
            </a:r>
            <a:r>
              <a:rPr lang="en-GB" sz="2800" dirty="0">
                <a:effectLst/>
                <a:latin typeface="Calibri" panose="020F0502020204030204" pitchFamily="34" charset="0"/>
                <a:ea typeface="Calibri" panose="020F0502020204030204" pitchFamily="34" charset="0"/>
                <a:cs typeface="Calibri" panose="020F0502020204030204" pitchFamily="34" charset="0"/>
              </a:rPr>
              <a:t> </a:t>
            </a:r>
            <a:r>
              <a:rPr lang="en-GB" sz="2800" dirty="0" err="1">
                <a:effectLst/>
                <a:latin typeface="Calibri" panose="020F0502020204030204" pitchFamily="34" charset="0"/>
                <a:ea typeface="Calibri" panose="020F0502020204030204" pitchFamily="34" charset="0"/>
                <a:cs typeface="Calibri" panose="020F0502020204030204" pitchFamily="34" charset="0"/>
              </a:rPr>
              <a:t>sobre</a:t>
            </a:r>
            <a:r>
              <a:rPr lang="en-GB" sz="2800" dirty="0">
                <a:effectLst/>
                <a:latin typeface="Calibri" panose="020F0502020204030204" pitchFamily="34" charset="0"/>
                <a:ea typeface="Calibri" panose="020F0502020204030204" pitchFamily="34" charset="0"/>
                <a:cs typeface="Calibri" panose="020F0502020204030204" pitchFamily="34" charset="0"/>
              </a:rPr>
              <a:t> las </a:t>
            </a:r>
            <a:r>
              <a:rPr lang="en-GB" sz="2800" dirty="0" err="1">
                <a:effectLst/>
                <a:latin typeface="Calibri" panose="020F0502020204030204" pitchFamily="34" charset="0"/>
                <a:ea typeface="Calibri" panose="020F0502020204030204" pitchFamily="34" charset="0"/>
                <a:cs typeface="Calibri" panose="020F0502020204030204" pitchFamily="34" charset="0"/>
              </a:rPr>
              <a:t>situaciones</a:t>
            </a:r>
            <a:r>
              <a:rPr lang="en-GB" sz="2800" dirty="0">
                <a:effectLst/>
                <a:latin typeface="Calibri" panose="020F0502020204030204" pitchFamily="34" charset="0"/>
                <a:ea typeface="Calibri" panose="020F0502020204030204" pitchFamily="34" charset="0"/>
                <a:cs typeface="Calibri" panose="020F0502020204030204" pitchFamily="34" charset="0"/>
              </a:rPr>
              <a:t> de </a:t>
            </a:r>
            <a:r>
              <a:rPr lang="en-GB" sz="2800" dirty="0" err="1">
                <a:effectLst/>
                <a:latin typeface="Calibri" panose="020F0502020204030204" pitchFamily="34" charset="0"/>
                <a:ea typeface="Calibri" panose="020F0502020204030204" pitchFamily="34" charset="0"/>
                <a:cs typeface="Calibri" panose="020F0502020204030204" pitchFamily="34" charset="0"/>
              </a:rPr>
              <a:t>riesgo</a:t>
            </a:r>
            <a:r>
              <a:rPr lang="en-GB" sz="2800" dirty="0">
                <a:effectLst/>
                <a:latin typeface="Calibri" panose="020F0502020204030204" pitchFamily="34" charset="0"/>
                <a:ea typeface="Calibri" panose="020F0502020204030204" pitchFamily="34" charset="0"/>
                <a:cs typeface="Calibri" panose="020F0502020204030204" pitchFamily="34" charset="0"/>
              </a:rPr>
              <a:t>  y </a:t>
            </a:r>
            <a:r>
              <a:rPr lang="en-GB" sz="2800" dirty="0" err="1">
                <a:effectLst/>
                <a:latin typeface="Calibri" panose="020F0502020204030204" pitchFamily="34" charset="0"/>
                <a:ea typeface="Calibri" panose="020F0502020204030204" pitchFamily="34" charset="0"/>
                <a:cs typeface="Calibri" panose="020F0502020204030204" pitchFamily="34" charset="0"/>
              </a:rPr>
              <a:t>emergencias</a:t>
            </a:r>
            <a:r>
              <a:rPr lang="en-GB" sz="2800" dirty="0">
                <a:effectLst/>
                <a:latin typeface="Calibri" panose="020F0502020204030204" pitchFamily="34" charset="0"/>
                <a:ea typeface="Calibri" panose="020F0502020204030204" pitchFamily="34" charset="0"/>
                <a:cs typeface="Calibri" panose="020F0502020204030204" pitchFamily="34" charset="0"/>
              </a:rPr>
              <a:t> </a:t>
            </a:r>
            <a:r>
              <a:rPr lang="en-GB" sz="2800" dirty="0" err="1">
                <a:effectLst/>
                <a:latin typeface="Calibri" panose="020F0502020204030204" pitchFamily="34" charset="0"/>
                <a:ea typeface="Calibri" panose="020F0502020204030204" pitchFamily="34" charset="0"/>
                <a:cs typeface="Calibri" panose="020F0502020204030204" pitchFamily="34" charset="0"/>
              </a:rPr>
              <a:t>humanitarias</a:t>
            </a:r>
            <a:r>
              <a:rPr lang="en-GB" sz="2800" dirty="0">
                <a:effectLst/>
                <a:latin typeface="Calibri" panose="020F0502020204030204" pitchFamily="34" charset="0"/>
                <a:ea typeface="Calibri" panose="020F0502020204030204" pitchFamily="34" charset="0"/>
                <a:cs typeface="Calibri" panose="020F0502020204030204" pitchFamily="34" charset="0"/>
              </a:rPr>
              <a:t> (Artículo </a:t>
            </a:r>
            <a:r>
              <a:rPr lang="en-GB" sz="2800" dirty="0">
                <a:effectLst/>
                <a:latin typeface="Calibri" panose="020F0502020204030204" pitchFamily="34" charset="0"/>
                <a:ea typeface="Calibri" panose="020F0502020204030204" pitchFamily="34" charset="0"/>
                <a:cs typeface="Calibri" panose="020F0502020204030204" pitchFamily="34" charset="0"/>
                <a:hlinkClick r:id="rId3"/>
              </a:rPr>
              <a:t>11</a:t>
            </a:r>
            <a:r>
              <a:rPr lang="en-GB" sz="2800" dirty="0">
                <a:effectLst/>
                <a:latin typeface="Calibri" panose="020F0502020204030204" pitchFamily="34" charset="0"/>
                <a:ea typeface="Calibri" panose="020F0502020204030204" pitchFamily="34" charset="0"/>
                <a:cs typeface="Calibri" panose="020F0502020204030204" pitchFamily="34" charset="0"/>
              </a:rPr>
              <a:t>)</a:t>
            </a:r>
          </a:p>
        </p:txBody>
      </p:sp>
      <p:sp>
        <p:nvSpPr>
          <p:cNvPr id="4" name="Date Placeholder 3">
            <a:extLst>
              <a:ext uri="{FF2B5EF4-FFF2-40B4-BE49-F238E27FC236}">
                <a16:creationId xmlns:a16="http://schemas.microsoft.com/office/drawing/2014/main" id="{D5470B71-BDC5-41DF-A536-5407FF98434D}"/>
              </a:ext>
            </a:extLst>
          </p:cNvPr>
          <p:cNvSpPr>
            <a:spLocks noGrp="1"/>
          </p:cNvSpPr>
          <p:nvPr>
            <p:ph type="dt" sz="half" idx="10"/>
          </p:nvPr>
        </p:nvSpPr>
        <p:spPr/>
        <p:txBody>
          <a:bodyPr/>
          <a:lstStyle/>
          <a:p>
            <a:fld id="{5C80004F-3FE0-6D45-A458-04D779844005}" type="datetime1">
              <a:rPr lang="en-US" smtClean="0"/>
              <a:t>1/23/24</a:t>
            </a:fld>
            <a:endParaRPr lang="en-GB" dirty="0"/>
          </a:p>
        </p:txBody>
      </p:sp>
      <p:sp>
        <p:nvSpPr>
          <p:cNvPr id="5" name="Footer Placeholder 4">
            <a:extLst>
              <a:ext uri="{FF2B5EF4-FFF2-40B4-BE49-F238E27FC236}">
                <a16:creationId xmlns:a16="http://schemas.microsoft.com/office/drawing/2014/main" id="{D4F51E1A-0218-4A65-8C87-0DCF2BC5FB15}"/>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620ECD9D-E8D8-4EF7-A74E-B430CEDFEBD1}"/>
              </a:ext>
            </a:extLst>
          </p:cNvPr>
          <p:cNvSpPr>
            <a:spLocks noGrp="1"/>
          </p:cNvSpPr>
          <p:nvPr>
            <p:ph type="sldNum" sz="quarter" idx="12"/>
          </p:nvPr>
        </p:nvSpPr>
        <p:spPr/>
        <p:txBody>
          <a:bodyPr/>
          <a:lstStyle/>
          <a:p>
            <a:r>
              <a:rPr lang="en-GB" dirty="0"/>
              <a:t>Slide </a:t>
            </a:r>
            <a:fld id="{566D8EC2-00B7-4DEC-8348-941BB5C1523A}" type="slidenum">
              <a:rPr lang="en-GB" smtClean="0"/>
              <a:t>15</a:t>
            </a:fld>
            <a:endParaRPr lang="en-GB" dirty="0"/>
          </a:p>
        </p:txBody>
      </p:sp>
      <p:pic>
        <p:nvPicPr>
          <p:cNvPr id="7" name="Picture 6">
            <a:extLst>
              <a:ext uri="{FF2B5EF4-FFF2-40B4-BE49-F238E27FC236}">
                <a16:creationId xmlns:a16="http://schemas.microsoft.com/office/drawing/2014/main" id="{8ABB1699-A66B-8841-86DD-0AD2181B8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239245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5E604-4670-4362-A130-CDF0B1319A36}"/>
              </a:ext>
            </a:extLst>
          </p:cNvPr>
          <p:cNvSpPr>
            <a:spLocks noGrp="1"/>
          </p:cNvSpPr>
          <p:nvPr>
            <p:ph type="title"/>
          </p:nvPr>
        </p:nvSpPr>
        <p:spPr>
          <a:xfrm>
            <a:off x="342900" y="365124"/>
            <a:ext cx="7934826" cy="1325563"/>
          </a:xfrm>
        </p:spPr>
        <p:txBody>
          <a:bodyPr>
            <a:noAutofit/>
          </a:bodyPr>
          <a:lstStyle/>
          <a:p>
            <a:r>
              <a:rPr lang="en-US" sz="3600" b="1" dirty="0">
                <a:solidFill>
                  <a:srgbClr val="7030A0"/>
                </a:solidFill>
                <a:latin typeface="Calibri" panose="020F0502020204030204" pitchFamily="34" charset="0"/>
                <a:cs typeface="Calibri" panose="020F0502020204030204" pitchFamily="34" charset="0"/>
              </a:rPr>
              <a:t>2. Derecho </a:t>
            </a:r>
            <a:r>
              <a:rPr lang="en-US" sz="3600" b="1" dirty="0" err="1">
                <a:solidFill>
                  <a:srgbClr val="7030A0"/>
                </a:solidFill>
                <a:latin typeface="Calibri" panose="020F0502020204030204" pitchFamily="34" charset="0"/>
                <a:cs typeface="Calibri" panose="020F0502020204030204" pitchFamily="34" charset="0"/>
              </a:rPr>
              <a:t>Humanitario</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Internacional</a:t>
            </a:r>
            <a:r>
              <a:rPr lang="en-US" sz="3600" b="1" dirty="0">
                <a:solidFill>
                  <a:srgbClr val="7030A0"/>
                </a:solidFill>
                <a:latin typeface="Calibri" panose="020F0502020204030204" pitchFamily="34" charset="0"/>
                <a:cs typeface="Calibri" panose="020F0502020204030204" pitchFamily="34" charset="0"/>
              </a:rPr>
              <a:t> (DHI)</a:t>
            </a:r>
            <a:endParaRPr lang="en-GB" sz="3600" b="1" dirty="0">
              <a:solidFill>
                <a:srgbClr val="7030A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0366C93-E69E-4718-9E21-F0D63253AF97}"/>
              </a:ext>
            </a:extLst>
          </p:cNvPr>
          <p:cNvSpPr>
            <a:spLocks noGrp="1"/>
          </p:cNvSpPr>
          <p:nvPr>
            <p:ph idx="1"/>
          </p:nvPr>
        </p:nvSpPr>
        <p:spPr>
          <a:xfrm rot="10800000" flipV="1">
            <a:off x="342900" y="1814988"/>
            <a:ext cx="11480800" cy="4541361"/>
          </a:xfrm>
        </p:spPr>
        <p:txBody>
          <a:bodyPr>
            <a:noAutofit/>
          </a:bodyPr>
          <a:lstStyle/>
          <a:p>
            <a:r>
              <a:rPr lang="es-MX" sz="3000" dirty="0">
                <a:latin typeface="Calibri" panose="020F0502020204030204" pitchFamily="34" charset="0"/>
                <a:cs typeface="Calibri" panose="020F0502020204030204" pitchFamily="34" charset="0"/>
              </a:rPr>
              <a:t>Se aplica </a:t>
            </a:r>
            <a:r>
              <a:rPr lang="es-MX" sz="3000" b="1" dirty="0">
                <a:solidFill>
                  <a:srgbClr val="D04638"/>
                </a:solidFill>
                <a:latin typeface="Calibri" panose="020F0502020204030204" pitchFamily="34" charset="0"/>
                <a:cs typeface="Calibri" panose="020F0502020204030204" pitchFamily="34" charset="0"/>
              </a:rPr>
              <a:t>sólo </a:t>
            </a:r>
            <a:r>
              <a:rPr lang="es-MX" sz="3000" dirty="0">
                <a:latin typeface="Calibri" panose="020F0502020204030204" pitchFamily="34" charset="0"/>
                <a:cs typeface="Calibri" panose="020F0502020204030204" pitchFamily="34" charset="0"/>
              </a:rPr>
              <a:t>donde hay conflictos armados. </a:t>
            </a:r>
          </a:p>
          <a:p>
            <a:r>
              <a:rPr lang="es-MX" sz="3000" dirty="0">
                <a:latin typeface="Calibri" panose="020F0502020204030204" pitchFamily="34" charset="0"/>
                <a:cs typeface="Calibri" panose="020F0502020204030204" pitchFamily="34" charset="0"/>
              </a:rPr>
              <a:t>Se ha desarrollado para proteger a las personas afectadas por un conflicto armado. </a:t>
            </a:r>
            <a:endParaRPr lang="en-US" sz="3000" dirty="0">
              <a:latin typeface="Calibri" panose="020F0502020204030204" pitchFamily="34" charset="0"/>
              <a:cs typeface="Calibri" panose="020F0502020204030204" pitchFamily="34" charset="0"/>
            </a:endParaRPr>
          </a:p>
          <a:p>
            <a:r>
              <a:rPr lang="en-US" sz="3000" dirty="0">
                <a:latin typeface="Calibri" panose="020F0502020204030204" pitchFamily="34" charset="0"/>
                <a:cs typeface="Calibri" panose="020F0502020204030204" pitchFamily="34" charset="0"/>
              </a:rPr>
              <a:t>Se </a:t>
            </a:r>
            <a:r>
              <a:rPr lang="en-US" sz="3000" dirty="0" err="1">
                <a:latin typeface="Calibri" panose="020F0502020204030204" pitchFamily="34" charset="0"/>
                <a:cs typeface="Calibri" panose="020F0502020204030204" pitchFamily="34" charset="0"/>
              </a:rPr>
              <a:t>aplica</a:t>
            </a:r>
            <a:r>
              <a:rPr lang="en-US" sz="3000" dirty="0">
                <a:latin typeface="Calibri" panose="020F0502020204030204" pitchFamily="34" charset="0"/>
                <a:cs typeface="Calibri" panose="020F0502020204030204" pitchFamily="34" charset="0"/>
              </a:rPr>
              <a:t> tanto a </a:t>
            </a:r>
            <a:r>
              <a:rPr lang="en-US" sz="3000" dirty="0" err="1">
                <a:latin typeface="Calibri" panose="020F0502020204030204" pitchFamily="34" charset="0"/>
                <a:cs typeface="Calibri" panose="020F0502020204030204" pitchFamily="34" charset="0"/>
              </a:rPr>
              <a:t>conflictos</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armados</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internacionales</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como</a:t>
            </a:r>
            <a:r>
              <a:rPr lang="en-US" sz="3000" dirty="0">
                <a:latin typeface="Calibri" panose="020F0502020204030204" pitchFamily="34" charset="0"/>
                <a:cs typeface="Calibri" panose="020F0502020204030204" pitchFamily="34" charset="0"/>
              </a:rPr>
              <a:t> a </a:t>
            </a:r>
            <a:r>
              <a:rPr lang="en-US" sz="3000" dirty="0" err="1">
                <a:latin typeface="Calibri" panose="020F0502020204030204" pitchFamily="34" charset="0"/>
                <a:cs typeface="Calibri" panose="020F0502020204030204" pitchFamily="34" charset="0"/>
              </a:rPr>
              <a:t>los</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internos</a:t>
            </a:r>
            <a:r>
              <a:rPr lang="en-US" sz="3000" dirty="0">
                <a:latin typeface="Calibri" panose="020F0502020204030204" pitchFamily="34" charset="0"/>
                <a:cs typeface="Calibri" panose="020F0502020204030204" pitchFamily="34" charset="0"/>
              </a:rPr>
              <a:t> </a:t>
            </a:r>
            <a:r>
              <a:rPr lang="en-US" sz="3000" b="1" i="1" dirty="0">
                <a:highlight>
                  <a:srgbClr val="FFFF00"/>
                </a:highlight>
                <a:latin typeface="Calibri" panose="020F0502020204030204" pitchFamily="34" charset="0"/>
                <a:cs typeface="Calibri" panose="020F0502020204030204" pitchFamily="34" charset="0"/>
              </a:rPr>
              <a:t>(</a:t>
            </a:r>
            <a:r>
              <a:rPr lang="en-US" sz="3000" b="1" i="1" dirty="0" err="1">
                <a:highlight>
                  <a:srgbClr val="FFFF00"/>
                </a:highlight>
                <a:latin typeface="Calibri" panose="020F0502020204030204" pitchFamily="34" charset="0"/>
                <a:cs typeface="Calibri" panose="020F0502020204030204" pitchFamily="34" charset="0"/>
              </a:rPr>
              <a:t>por</a:t>
            </a:r>
            <a:r>
              <a:rPr lang="en-US" sz="3000" b="1" i="1" dirty="0">
                <a:highlight>
                  <a:srgbClr val="FFFF00"/>
                </a:highlight>
                <a:latin typeface="Calibri" panose="020F0502020204030204" pitchFamily="34" charset="0"/>
                <a:cs typeface="Calibri" panose="020F0502020204030204" pitchFamily="34" charset="0"/>
              </a:rPr>
              <a:t> </a:t>
            </a:r>
            <a:r>
              <a:rPr lang="en-US" sz="3000" b="1" i="1" dirty="0" err="1">
                <a:highlight>
                  <a:srgbClr val="FFFF00"/>
                </a:highlight>
                <a:latin typeface="Calibri" panose="020F0502020204030204" pitchFamily="34" charset="0"/>
                <a:cs typeface="Calibri" panose="020F0502020204030204" pitchFamily="34" charset="0"/>
              </a:rPr>
              <a:t>ejemplo</a:t>
            </a:r>
            <a:r>
              <a:rPr lang="en-US" sz="3000" b="1" i="1" dirty="0">
                <a:highlight>
                  <a:srgbClr val="FFFF00"/>
                </a:highlight>
                <a:latin typeface="Calibri" panose="020F0502020204030204" pitchFamily="34" charset="0"/>
                <a:cs typeface="Calibri" panose="020F0502020204030204" pitchFamily="34" charset="0"/>
              </a:rPr>
              <a:t>, </a:t>
            </a:r>
            <a:r>
              <a:rPr lang="en-US" sz="3000" b="1" i="1" dirty="0" err="1">
                <a:highlight>
                  <a:srgbClr val="FFFF00"/>
                </a:highlight>
                <a:latin typeface="Calibri" panose="020F0502020204030204" pitchFamily="34" charset="0"/>
                <a:cs typeface="Calibri" panose="020F0502020204030204" pitchFamily="34" charset="0"/>
              </a:rPr>
              <a:t>comflicto</a:t>
            </a:r>
            <a:r>
              <a:rPr lang="en-US" sz="3000" b="1" i="1" dirty="0">
                <a:highlight>
                  <a:srgbClr val="FFFF00"/>
                </a:highlight>
                <a:latin typeface="Calibri" panose="020F0502020204030204" pitchFamily="34" charset="0"/>
                <a:cs typeface="Calibri" panose="020F0502020204030204" pitchFamily="34" charset="0"/>
              </a:rPr>
              <a:t> </a:t>
            </a:r>
            <a:r>
              <a:rPr lang="en-US" sz="3000" b="1" i="1" dirty="0" err="1">
                <a:highlight>
                  <a:srgbClr val="FFFF00"/>
                </a:highlight>
                <a:latin typeface="Calibri" panose="020F0502020204030204" pitchFamily="34" charset="0"/>
                <a:cs typeface="Calibri" panose="020F0502020204030204" pitchFamily="34" charset="0"/>
              </a:rPr>
              <a:t>internacional</a:t>
            </a:r>
            <a:r>
              <a:rPr lang="en-US" sz="3000" b="1" i="1" dirty="0">
                <a:highlight>
                  <a:srgbClr val="FFFF00"/>
                </a:highlight>
                <a:latin typeface="Calibri" panose="020F0502020204030204" pitchFamily="34" charset="0"/>
                <a:cs typeface="Calibri" panose="020F0502020204030204" pitchFamily="34" charset="0"/>
              </a:rPr>
              <a:t> conflict – xx; conflict no-</a:t>
            </a:r>
            <a:r>
              <a:rPr lang="en-US" sz="3000" b="1" i="1" dirty="0" err="1">
                <a:highlight>
                  <a:srgbClr val="FFFF00"/>
                </a:highlight>
                <a:latin typeface="Calibri" panose="020F0502020204030204" pitchFamily="34" charset="0"/>
                <a:cs typeface="Calibri" panose="020F0502020204030204" pitchFamily="34" charset="0"/>
              </a:rPr>
              <a:t>internacional</a:t>
            </a:r>
            <a:r>
              <a:rPr lang="en-US" sz="3000" b="1" i="1" dirty="0">
                <a:highlight>
                  <a:srgbClr val="FFFF00"/>
                </a:highlight>
                <a:latin typeface="Calibri" panose="020F0502020204030204" pitchFamily="34" charset="0"/>
                <a:cs typeface="Calibri" panose="020F0502020204030204" pitchFamily="34" charset="0"/>
              </a:rPr>
              <a:t> – xx) </a:t>
            </a:r>
          </a:p>
          <a:p>
            <a:r>
              <a:rPr lang="es-MX" sz="3000" dirty="0">
                <a:latin typeface="Calibri" panose="020F0502020204030204" pitchFamily="34" charset="0"/>
                <a:cs typeface="Calibri" panose="020F0502020204030204" pitchFamily="34" charset="0"/>
              </a:rPr>
              <a:t>La Resolución 2475 del Consejo de Seguridad de Naciones Unidas (2019) trata específicamente la protección de las personas con discapacidad en conflicto armado. </a:t>
            </a:r>
          </a:p>
        </p:txBody>
      </p:sp>
      <p:sp>
        <p:nvSpPr>
          <p:cNvPr id="4" name="Date Placeholder 3">
            <a:extLst>
              <a:ext uri="{FF2B5EF4-FFF2-40B4-BE49-F238E27FC236}">
                <a16:creationId xmlns:a16="http://schemas.microsoft.com/office/drawing/2014/main" id="{D5470B71-BDC5-41DF-A536-5407FF98434D}"/>
              </a:ext>
            </a:extLst>
          </p:cNvPr>
          <p:cNvSpPr>
            <a:spLocks noGrp="1"/>
          </p:cNvSpPr>
          <p:nvPr>
            <p:ph type="dt" sz="half" idx="10"/>
          </p:nvPr>
        </p:nvSpPr>
        <p:spPr/>
        <p:txBody>
          <a:bodyPr/>
          <a:lstStyle/>
          <a:p>
            <a:fld id="{D507DD9B-A490-6A46-935A-64C76BCF4B06}" type="datetime1">
              <a:rPr lang="en-US" smtClean="0"/>
              <a:t>1/23/24</a:t>
            </a:fld>
            <a:endParaRPr lang="en-GB" dirty="0"/>
          </a:p>
        </p:txBody>
      </p:sp>
      <p:sp>
        <p:nvSpPr>
          <p:cNvPr id="5" name="Footer Placeholder 4">
            <a:extLst>
              <a:ext uri="{FF2B5EF4-FFF2-40B4-BE49-F238E27FC236}">
                <a16:creationId xmlns:a16="http://schemas.microsoft.com/office/drawing/2014/main" id="{D4F51E1A-0218-4A65-8C87-0DCF2BC5FB15}"/>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620ECD9D-E8D8-4EF7-A74E-B430CEDFEBD1}"/>
              </a:ext>
            </a:extLst>
          </p:cNvPr>
          <p:cNvSpPr>
            <a:spLocks noGrp="1"/>
          </p:cNvSpPr>
          <p:nvPr>
            <p:ph type="sldNum" sz="quarter" idx="12"/>
          </p:nvPr>
        </p:nvSpPr>
        <p:spPr/>
        <p:txBody>
          <a:bodyPr/>
          <a:lstStyle/>
          <a:p>
            <a:r>
              <a:rPr lang="en-GB" dirty="0"/>
              <a:t>Slide </a:t>
            </a:r>
            <a:fld id="{566D8EC2-00B7-4DEC-8348-941BB5C1523A}" type="slidenum">
              <a:rPr lang="en-GB" smtClean="0"/>
              <a:t>16</a:t>
            </a:fld>
            <a:endParaRPr lang="en-GB" dirty="0"/>
          </a:p>
        </p:txBody>
      </p:sp>
      <p:pic>
        <p:nvPicPr>
          <p:cNvPr id="7" name="Picture 6">
            <a:extLst>
              <a:ext uri="{FF2B5EF4-FFF2-40B4-BE49-F238E27FC236}">
                <a16:creationId xmlns:a16="http://schemas.microsoft.com/office/drawing/2014/main" id="{D1C9EDAB-952E-504E-B48C-222CB35E9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419292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5E604-4670-4362-A130-CDF0B1319A36}"/>
              </a:ext>
            </a:extLst>
          </p:cNvPr>
          <p:cNvSpPr>
            <a:spLocks noGrp="1"/>
          </p:cNvSpPr>
          <p:nvPr>
            <p:ph type="title"/>
          </p:nvPr>
        </p:nvSpPr>
        <p:spPr>
          <a:xfrm>
            <a:off x="673768" y="365125"/>
            <a:ext cx="7684169" cy="1325563"/>
          </a:xfrm>
        </p:spPr>
        <p:txBody>
          <a:bodyPr>
            <a:noAutofit/>
          </a:bodyPr>
          <a:lstStyle/>
          <a:p>
            <a:r>
              <a:rPr lang="en-US" sz="3600" b="1" dirty="0">
                <a:solidFill>
                  <a:srgbClr val="7030A0"/>
                </a:solidFill>
                <a:latin typeface="Calibri" panose="020F0502020204030204" pitchFamily="34" charset="0"/>
                <a:cs typeface="Calibri" panose="020F0502020204030204" pitchFamily="34" charset="0"/>
              </a:rPr>
              <a:t>3. Derecho </a:t>
            </a:r>
            <a:r>
              <a:rPr lang="en-US" sz="3600" b="1" dirty="0" err="1">
                <a:solidFill>
                  <a:srgbClr val="7030A0"/>
                </a:solidFill>
                <a:latin typeface="Calibri" panose="020F0502020204030204" pitchFamily="34" charset="0"/>
                <a:cs typeface="Calibri" panose="020F0502020204030204" pitchFamily="34" charset="0"/>
              </a:rPr>
              <a:t>Internacional</a:t>
            </a:r>
            <a:r>
              <a:rPr lang="en-US" sz="3600" b="1" dirty="0">
                <a:solidFill>
                  <a:srgbClr val="7030A0"/>
                </a:solidFill>
                <a:latin typeface="Calibri" panose="020F0502020204030204" pitchFamily="34" charset="0"/>
                <a:cs typeface="Calibri" panose="020F0502020204030204" pitchFamily="34" charset="0"/>
              </a:rPr>
              <a:t> de </a:t>
            </a:r>
            <a:r>
              <a:rPr lang="en-US" sz="3600" b="1" dirty="0" err="1">
                <a:solidFill>
                  <a:srgbClr val="7030A0"/>
                </a:solidFill>
                <a:latin typeface="Calibri" panose="020F0502020204030204" pitchFamily="34" charset="0"/>
                <a:cs typeface="Calibri" panose="020F0502020204030204" pitchFamily="34" charset="0"/>
              </a:rPr>
              <a:t>Refugiados</a:t>
            </a:r>
            <a:r>
              <a:rPr lang="en-US" sz="3600" b="1" dirty="0">
                <a:solidFill>
                  <a:srgbClr val="7030A0"/>
                </a:solidFill>
                <a:latin typeface="Calibri" panose="020F0502020204030204" pitchFamily="34" charset="0"/>
                <a:cs typeface="Calibri" panose="020F0502020204030204" pitchFamily="34" charset="0"/>
              </a:rPr>
              <a:t> (DIR)</a:t>
            </a:r>
            <a:endParaRPr lang="en-GB" sz="3600" b="1" dirty="0">
              <a:solidFill>
                <a:srgbClr val="7030A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0366C93-E69E-4718-9E21-F0D63253AF97}"/>
              </a:ext>
            </a:extLst>
          </p:cNvPr>
          <p:cNvSpPr>
            <a:spLocks noGrp="1"/>
          </p:cNvSpPr>
          <p:nvPr>
            <p:ph idx="1"/>
          </p:nvPr>
        </p:nvSpPr>
        <p:spPr>
          <a:xfrm rot="10800000" flipV="1">
            <a:off x="355600" y="1945732"/>
            <a:ext cx="11480800" cy="3898900"/>
          </a:xfrm>
        </p:spPr>
        <p:txBody>
          <a:bodyPr>
            <a:noAutofit/>
          </a:bodyPr>
          <a:lstStyle/>
          <a:p>
            <a:r>
              <a:rPr lang="en-US" dirty="0" err="1">
                <a:solidFill>
                  <a:srgbClr val="202124"/>
                </a:solidFill>
                <a:latin typeface="Calibri" panose="020F0502020204030204" pitchFamily="34" charset="0"/>
                <a:cs typeface="Calibri" panose="020F0502020204030204" pitchFamily="34" charset="0"/>
              </a:rPr>
              <a:t>Proporciona</a:t>
            </a:r>
            <a:r>
              <a:rPr lang="en-US" dirty="0">
                <a:solidFill>
                  <a:srgbClr val="202124"/>
                </a:solidFill>
                <a:latin typeface="Calibri" panose="020F0502020204030204" pitchFamily="34" charset="0"/>
                <a:cs typeface="Calibri" panose="020F0502020204030204" pitchFamily="34" charset="0"/>
              </a:rPr>
              <a:t> </a:t>
            </a:r>
            <a:r>
              <a:rPr lang="en-US" dirty="0" err="1">
                <a:solidFill>
                  <a:srgbClr val="202124"/>
                </a:solidFill>
                <a:latin typeface="Calibri" panose="020F0502020204030204" pitchFamily="34" charset="0"/>
                <a:cs typeface="Calibri" panose="020F0502020204030204" pitchFamily="34" charset="0"/>
              </a:rPr>
              <a:t>una</a:t>
            </a:r>
            <a:r>
              <a:rPr lang="en-US" dirty="0">
                <a:solidFill>
                  <a:srgbClr val="202124"/>
                </a:solidFill>
                <a:latin typeface="Calibri" panose="020F0502020204030204" pitchFamily="34" charset="0"/>
                <a:cs typeface="Calibri" panose="020F0502020204030204" pitchFamily="34" charset="0"/>
              </a:rPr>
              <a:t> </a:t>
            </a:r>
            <a:r>
              <a:rPr lang="en-US" dirty="0" err="1">
                <a:solidFill>
                  <a:srgbClr val="202124"/>
                </a:solidFill>
                <a:latin typeface="Calibri" panose="020F0502020204030204" pitchFamily="34" charset="0"/>
                <a:cs typeface="Calibri" panose="020F0502020204030204" pitchFamily="34" charset="0"/>
              </a:rPr>
              <a:t>definición</a:t>
            </a:r>
            <a:r>
              <a:rPr lang="en-US" dirty="0">
                <a:solidFill>
                  <a:srgbClr val="202124"/>
                </a:solidFill>
                <a:latin typeface="Calibri" panose="020F0502020204030204" pitchFamily="34" charset="0"/>
                <a:cs typeface="Calibri" panose="020F0502020204030204" pitchFamily="34" charset="0"/>
              </a:rPr>
              <a:t> </a:t>
            </a:r>
            <a:r>
              <a:rPr lang="en-US" dirty="0" err="1">
                <a:solidFill>
                  <a:srgbClr val="202124"/>
                </a:solidFill>
                <a:latin typeface="Calibri" panose="020F0502020204030204" pitchFamily="34" charset="0"/>
                <a:cs typeface="Calibri" panose="020F0502020204030204" pitchFamily="34" charset="0"/>
              </a:rPr>
              <a:t>específica</a:t>
            </a:r>
            <a:r>
              <a:rPr lang="en-US" dirty="0">
                <a:solidFill>
                  <a:srgbClr val="202124"/>
                </a:solidFill>
                <a:latin typeface="Calibri" panose="020F0502020204030204" pitchFamily="34" charset="0"/>
                <a:cs typeface="Calibri" panose="020F0502020204030204" pitchFamily="34" charset="0"/>
              </a:rPr>
              <a:t> de </a:t>
            </a:r>
            <a:r>
              <a:rPr lang="en-US" dirty="0" err="1">
                <a:solidFill>
                  <a:srgbClr val="202124"/>
                </a:solidFill>
                <a:latin typeface="Calibri" panose="020F0502020204030204" pitchFamily="34" charset="0"/>
                <a:cs typeface="Calibri" panose="020F0502020204030204" pitchFamily="34" charset="0"/>
              </a:rPr>
              <a:t>quién</a:t>
            </a:r>
            <a:r>
              <a:rPr lang="en-US" dirty="0">
                <a:solidFill>
                  <a:srgbClr val="202124"/>
                </a:solidFill>
                <a:latin typeface="Calibri" panose="020F0502020204030204" pitchFamily="34" charset="0"/>
                <a:cs typeface="Calibri" panose="020F0502020204030204" pitchFamily="34" charset="0"/>
              </a:rPr>
              <a:t> es un </a:t>
            </a:r>
            <a:r>
              <a:rPr lang="en-US" dirty="0" err="1">
                <a:solidFill>
                  <a:srgbClr val="202124"/>
                </a:solidFill>
                <a:latin typeface="Calibri" panose="020F0502020204030204" pitchFamily="34" charset="0"/>
                <a:cs typeface="Calibri" panose="020F0502020204030204" pitchFamily="34" charset="0"/>
              </a:rPr>
              <a:t>refugiado</a:t>
            </a:r>
            <a:endParaRPr lang="en-US" dirty="0">
              <a:solidFill>
                <a:srgbClr val="202124"/>
              </a:solidFill>
              <a:latin typeface="Calibri" panose="020F0502020204030204" pitchFamily="34" charset="0"/>
              <a:cs typeface="Calibri" panose="020F0502020204030204" pitchFamily="34" charset="0"/>
            </a:endParaRPr>
          </a:p>
          <a:p>
            <a:r>
              <a:rPr lang="en-US" dirty="0" err="1">
                <a:solidFill>
                  <a:srgbClr val="202124"/>
                </a:solidFill>
                <a:latin typeface="Calibri" panose="020F0502020204030204" pitchFamily="34" charset="0"/>
                <a:cs typeface="Calibri" panose="020F0502020204030204" pitchFamily="34" charset="0"/>
              </a:rPr>
              <a:t>Salvaguarda</a:t>
            </a:r>
            <a:r>
              <a:rPr lang="en-US" dirty="0">
                <a:solidFill>
                  <a:srgbClr val="202124"/>
                </a:solidFill>
                <a:latin typeface="Calibri" panose="020F0502020204030204" pitchFamily="34" charset="0"/>
                <a:cs typeface="Calibri" panose="020F0502020204030204" pitchFamily="34" charset="0"/>
              </a:rPr>
              <a:t> </a:t>
            </a:r>
            <a:r>
              <a:rPr lang="en-US" dirty="0" err="1">
                <a:solidFill>
                  <a:srgbClr val="202124"/>
                </a:solidFill>
                <a:latin typeface="Calibri" panose="020F0502020204030204" pitchFamily="34" charset="0"/>
                <a:cs typeface="Calibri" panose="020F0502020204030204" pitchFamily="34" charset="0"/>
              </a:rPr>
              <a:t>el</a:t>
            </a:r>
            <a:r>
              <a:rPr lang="en-US" dirty="0">
                <a:solidFill>
                  <a:srgbClr val="202124"/>
                </a:solidFill>
                <a:latin typeface="Calibri" panose="020F0502020204030204" pitchFamily="34" charset="0"/>
                <a:cs typeface="Calibri" panose="020F0502020204030204" pitchFamily="34" charset="0"/>
              </a:rPr>
              <a:t> derecho a </a:t>
            </a:r>
            <a:r>
              <a:rPr lang="en-US" dirty="0" err="1">
                <a:solidFill>
                  <a:srgbClr val="202124"/>
                </a:solidFill>
                <a:latin typeface="Calibri" panose="020F0502020204030204" pitchFamily="34" charset="0"/>
                <a:cs typeface="Calibri" panose="020F0502020204030204" pitchFamily="34" charset="0"/>
              </a:rPr>
              <a:t>pedir</a:t>
            </a:r>
            <a:r>
              <a:rPr lang="en-US" dirty="0">
                <a:solidFill>
                  <a:srgbClr val="202124"/>
                </a:solidFill>
                <a:latin typeface="Calibri" panose="020F0502020204030204" pitchFamily="34" charset="0"/>
                <a:cs typeface="Calibri" panose="020F0502020204030204" pitchFamily="34" charset="0"/>
              </a:rPr>
              <a:t> </a:t>
            </a:r>
            <a:r>
              <a:rPr lang="en-US" dirty="0" err="1">
                <a:solidFill>
                  <a:srgbClr val="202124"/>
                </a:solidFill>
                <a:latin typeface="Calibri" panose="020F0502020204030204" pitchFamily="34" charset="0"/>
                <a:cs typeface="Calibri" panose="020F0502020204030204" pitchFamily="34" charset="0"/>
              </a:rPr>
              <a:t>asilo</a:t>
            </a:r>
            <a:endParaRPr lang="en-US" dirty="0">
              <a:solidFill>
                <a:srgbClr val="202124"/>
              </a:solidFill>
              <a:latin typeface="Calibri" panose="020F0502020204030204" pitchFamily="34" charset="0"/>
              <a:cs typeface="Calibri" panose="020F0502020204030204" pitchFamily="34" charset="0"/>
            </a:endParaRPr>
          </a:p>
          <a:p>
            <a:r>
              <a:rPr lang="en-US" dirty="0">
                <a:solidFill>
                  <a:srgbClr val="202124"/>
                </a:solidFill>
                <a:latin typeface="Calibri" panose="020F0502020204030204" pitchFamily="34" charset="0"/>
                <a:cs typeface="Calibri" panose="020F0502020204030204" pitchFamily="34" charset="0"/>
              </a:rPr>
              <a:t>Protege contra la </a:t>
            </a:r>
            <a:r>
              <a:rPr lang="en-US" dirty="0" err="1">
                <a:solidFill>
                  <a:srgbClr val="202124"/>
                </a:solidFill>
                <a:latin typeface="Calibri" panose="020F0502020204030204" pitchFamily="34" charset="0"/>
                <a:cs typeface="Calibri" panose="020F0502020204030204" pitchFamily="34" charset="0"/>
              </a:rPr>
              <a:t>devolución</a:t>
            </a:r>
            <a:r>
              <a:rPr lang="en-US" dirty="0">
                <a:solidFill>
                  <a:srgbClr val="202124"/>
                </a:solidFill>
                <a:latin typeface="Calibri" panose="020F0502020204030204" pitchFamily="34" charset="0"/>
                <a:cs typeface="Calibri" panose="020F0502020204030204" pitchFamily="34" charset="0"/>
              </a:rPr>
              <a:t> </a:t>
            </a:r>
            <a:r>
              <a:rPr lang="en-US" dirty="0" err="1">
                <a:solidFill>
                  <a:srgbClr val="202124"/>
                </a:solidFill>
                <a:latin typeface="Calibri" panose="020F0502020204030204" pitchFamily="34" charset="0"/>
                <a:cs typeface="Calibri" panose="020F0502020204030204" pitchFamily="34" charset="0"/>
              </a:rPr>
              <a:t>forzada</a:t>
            </a:r>
            <a:r>
              <a:rPr lang="en-US" dirty="0">
                <a:solidFill>
                  <a:srgbClr val="202124"/>
                </a:solidFill>
                <a:latin typeface="Calibri" panose="020F0502020204030204" pitchFamily="34" charset="0"/>
                <a:cs typeface="Calibri" panose="020F0502020204030204" pitchFamily="34" charset="0"/>
              </a:rPr>
              <a:t> a un </a:t>
            </a:r>
            <a:r>
              <a:rPr lang="en-US" dirty="0" err="1">
                <a:solidFill>
                  <a:srgbClr val="202124"/>
                </a:solidFill>
                <a:latin typeface="Calibri" panose="020F0502020204030204" pitchFamily="34" charset="0"/>
                <a:cs typeface="Calibri" panose="020F0502020204030204" pitchFamily="34" charset="0"/>
              </a:rPr>
              <a:t>país</a:t>
            </a:r>
            <a:r>
              <a:rPr lang="en-US" dirty="0">
                <a:solidFill>
                  <a:srgbClr val="202124"/>
                </a:solidFill>
                <a:latin typeface="Calibri" panose="020F0502020204030204" pitchFamily="34" charset="0"/>
                <a:cs typeface="Calibri" panose="020F0502020204030204" pitchFamily="34" charset="0"/>
              </a:rPr>
              <a:t> </a:t>
            </a:r>
            <a:r>
              <a:rPr lang="en-US" dirty="0" err="1">
                <a:solidFill>
                  <a:srgbClr val="202124"/>
                </a:solidFill>
                <a:latin typeface="Calibri" panose="020F0502020204030204" pitchFamily="34" charset="0"/>
                <a:cs typeface="Calibri" panose="020F0502020204030204" pitchFamily="34" charset="0"/>
              </a:rPr>
              <a:t>donde</a:t>
            </a:r>
            <a:r>
              <a:rPr lang="en-US" dirty="0">
                <a:solidFill>
                  <a:srgbClr val="202124"/>
                </a:solidFill>
                <a:latin typeface="Calibri" panose="020F0502020204030204" pitchFamily="34" charset="0"/>
                <a:cs typeface="Calibri" panose="020F0502020204030204" pitchFamily="34" charset="0"/>
              </a:rPr>
              <a:t> la persona se </a:t>
            </a:r>
            <a:r>
              <a:rPr lang="en-US" dirty="0" err="1">
                <a:solidFill>
                  <a:srgbClr val="202124"/>
                </a:solidFill>
                <a:latin typeface="Calibri" panose="020F0502020204030204" pitchFamily="34" charset="0"/>
                <a:cs typeface="Calibri" panose="020F0502020204030204" pitchFamily="34" charset="0"/>
              </a:rPr>
              <a:t>enfrentaría</a:t>
            </a:r>
            <a:r>
              <a:rPr lang="en-US" dirty="0">
                <a:solidFill>
                  <a:srgbClr val="202124"/>
                </a:solidFill>
                <a:latin typeface="Calibri" panose="020F0502020204030204" pitchFamily="34" charset="0"/>
                <a:cs typeface="Calibri" panose="020F0502020204030204" pitchFamily="34" charset="0"/>
              </a:rPr>
              <a:t> a ser </a:t>
            </a:r>
            <a:r>
              <a:rPr lang="en-US" dirty="0" err="1">
                <a:solidFill>
                  <a:srgbClr val="202124"/>
                </a:solidFill>
                <a:latin typeface="Calibri" panose="020F0502020204030204" pitchFamily="34" charset="0"/>
                <a:cs typeface="Calibri" panose="020F0502020204030204" pitchFamily="34" charset="0"/>
              </a:rPr>
              <a:t>perseguida</a:t>
            </a:r>
            <a:r>
              <a:rPr lang="en-US" dirty="0">
                <a:solidFill>
                  <a:srgbClr val="202124"/>
                </a:solidFill>
                <a:latin typeface="Calibri" panose="020F0502020204030204" pitchFamily="34" charset="0"/>
                <a:cs typeface="Calibri" panose="020F0502020204030204" pitchFamily="34" charset="0"/>
              </a:rPr>
              <a:t>. (</a:t>
            </a:r>
            <a:r>
              <a:rPr lang="en-US" dirty="0" err="1">
                <a:solidFill>
                  <a:srgbClr val="202124"/>
                </a:solidFill>
                <a:latin typeface="Calibri" panose="020F0502020204030204" pitchFamily="34" charset="0"/>
                <a:cs typeface="Calibri" panose="020F0502020204030204" pitchFamily="34" charset="0"/>
              </a:rPr>
              <a:t>el</a:t>
            </a:r>
            <a:r>
              <a:rPr lang="en-US" dirty="0">
                <a:solidFill>
                  <a:srgbClr val="202124"/>
                </a:solidFill>
                <a:latin typeface="Calibri" panose="020F0502020204030204" pitchFamily="34" charset="0"/>
                <a:cs typeface="Calibri" panose="020F0502020204030204" pitchFamily="34" charset="0"/>
              </a:rPr>
              <a:t> </a:t>
            </a:r>
            <a:r>
              <a:rPr lang="en-US" dirty="0" err="1">
                <a:solidFill>
                  <a:srgbClr val="202124"/>
                </a:solidFill>
                <a:latin typeface="Calibri" panose="020F0502020204030204" pitchFamily="34" charset="0"/>
                <a:cs typeface="Calibri" panose="020F0502020204030204" pitchFamily="34" charset="0"/>
              </a:rPr>
              <a:t>término</a:t>
            </a:r>
            <a:r>
              <a:rPr lang="en-US" dirty="0">
                <a:solidFill>
                  <a:srgbClr val="202124"/>
                </a:solidFill>
                <a:latin typeface="Calibri" panose="020F0502020204030204" pitchFamily="34" charset="0"/>
                <a:cs typeface="Calibri" panose="020F0502020204030204" pitchFamily="34" charset="0"/>
              </a:rPr>
              <a:t> legal es no-</a:t>
            </a:r>
            <a:r>
              <a:rPr lang="en-US" dirty="0" err="1">
                <a:solidFill>
                  <a:srgbClr val="202124"/>
                </a:solidFill>
                <a:latin typeface="Calibri" panose="020F0502020204030204" pitchFamily="34" charset="0"/>
                <a:cs typeface="Calibri" panose="020F0502020204030204" pitchFamily="34" charset="0"/>
              </a:rPr>
              <a:t>devolución</a:t>
            </a:r>
            <a:r>
              <a:rPr lang="en-US" dirty="0">
                <a:solidFill>
                  <a:srgbClr val="202124"/>
                </a:solidFill>
                <a:latin typeface="Calibri" panose="020F0502020204030204" pitchFamily="34" charset="0"/>
                <a:cs typeface="Calibri" panose="020F0502020204030204" pitchFamily="34" charset="0"/>
              </a:rPr>
              <a:t> - </a:t>
            </a:r>
            <a:r>
              <a:rPr lang="en-US" i="1" dirty="0">
                <a:solidFill>
                  <a:srgbClr val="202124"/>
                </a:solidFill>
                <a:latin typeface="Calibri" panose="020F0502020204030204" pitchFamily="34" charset="0"/>
                <a:cs typeface="Calibri" panose="020F0502020204030204" pitchFamily="34" charset="0"/>
              </a:rPr>
              <a:t>non-refoulement</a:t>
            </a:r>
            <a:r>
              <a:rPr lang="en-US" dirty="0">
                <a:solidFill>
                  <a:srgbClr val="202124"/>
                </a:solidFill>
                <a:latin typeface="Calibri" panose="020F0502020204030204" pitchFamily="34" charset="0"/>
                <a:cs typeface="Calibri" panose="020F0502020204030204" pitchFamily="34" charset="0"/>
              </a:rPr>
              <a:t>)</a:t>
            </a:r>
          </a:p>
          <a:p>
            <a:r>
              <a:rPr lang="es-MX" dirty="0">
                <a:latin typeface="Calibri" panose="020F0502020204030204" pitchFamily="34" charset="0"/>
                <a:cs typeface="Calibri" panose="020F0502020204030204" pitchFamily="34" charset="0"/>
              </a:rPr>
              <a:t>Define la protección y asistencia que deben recibir las personas que han sido obligadas a dejar su país de origen por un “temor bien fundamentado de ser perseguidas por su etnia, religión, nacionalidad, pertenencia a un grupo social u opinión política.”</a:t>
            </a:r>
            <a:r>
              <a:rPr lang="en-US" dirty="0">
                <a:latin typeface="Calibri" panose="020F0502020204030204" pitchFamily="34" charset="0"/>
                <a:cs typeface="Calibri" panose="020F0502020204030204" pitchFamily="34" charset="0"/>
              </a:rPr>
              <a:t> </a:t>
            </a:r>
            <a:r>
              <a:rPr lang="en-US" b="1" i="1" dirty="0">
                <a:highlight>
                  <a:srgbClr val="FFFF00"/>
                </a:highlight>
                <a:latin typeface="Calibri" panose="020F0502020204030204" pitchFamily="34" charset="0"/>
                <a:cs typeface="Calibri" panose="020F0502020204030204" pitchFamily="34" charset="0"/>
              </a:rPr>
              <a:t>(</a:t>
            </a:r>
            <a:r>
              <a:rPr lang="en-US" b="1" i="1" dirty="0" err="1">
                <a:highlight>
                  <a:srgbClr val="FFFF00"/>
                </a:highlight>
                <a:latin typeface="Calibri" panose="020F0502020204030204" pitchFamily="34" charset="0"/>
                <a:cs typeface="Calibri" panose="020F0502020204030204" pitchFamily="34" charset="0"/>
              </a:rPr>
              <a:t>ejemplo</a:t>
            </a:r>
            <a:r>
              <a:rPr lang="en-US" b="1" i="1" dirty="0">
                <a:highlight>
                  <a:srgbClr val="FFFF00"/>
                </a:highlight>
                <a:latin typeface="Calibri" panose="020F0502020204030204" pitchFamily="34" charset="0"/>
                <a:cs typeface="Calibri" panose="020F0502020204030204" pitchFamily="34" charset="0"/>
              </a:rPr>
              <a:t> regional)</a:t>
            </a:r>
          </a:p>
        </p:txBody>
      </p:sp>
      <p:sp>
        <p:nvSpPr>
          <p:cNvPr id="4" name="Date Placeholder 3">
            <a:extLst>
              <a:ext uri="{FF2B5EF4-FFF2-40B4-BE49-F238E27FC236}">
                <a16:creationId xmlns:a16="http://schemas.microsoft.com/office/drawing/2014/main" id="{D5470B71-BDC5-41DF-A536-5407FF98434D}"/>
              </a:ext>
            </a:extLst>
          </p:cNvPr>
          <p:cNvSpPr>
            <a:spLocks noGrp="1"/>
          </p:cNvSpPr>
          <p:nvPr>
            <p:ph type="dt" sz="half" idx="10"/>
          </p:nvPr>
        </p:nvSpPr>
        <p:spPr/>
        <p:txBody>
          <a:bodyPr/>
          <a:lstStyle/>
          <a:p>
            <a:fld id="{3B4B44A4-0475-4B47-8E7F-864A8586D5E7}" type="datetime1">
              <a:rPr lang="en-US" smtClean="0"/>
              <a:t>1/23/24</a:t>
            </a:fld>
            <a:endParaRPr lang="en-GB" dirty="0"/>
          </a:p>
        </p:txBody>
      </p:sp>
      <p:sp>
        <p:nvSpPr>
          <p:cNvPr id="5" name="Footer Placeholder 4">
            <a:extLst>
              <a:ext uri="{FF2B5EF4-FFF2-40B4-BE49-F238E27FC236}">
                <a16:creationId xmlns:a16="http://schemas.microsoft.com/office/drawing/2014/main" id="{D4F51E1A-0218-4A65-8C87-0DCF2BC5FB15}"/>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620ECD9D-E8D8-4EF7-A74E-B430CEDFEBD1}"/>
              </a:ext>
            </a:extLst>
          </p:cNvPr>
          <p:cNvSpPr>
            <a:spLocks noGrp="1"/>
          </p:cNvSpPr>
          <p:nvPr>
            <p:ph type="sldNum" sz="quarter" idx="12"/>
          </p:nvPr>
        </p:nvSpPr>
        <p:spPr/>
        <p:txBody>
          <a:bodyPr/>
          <a:lstStyle/>
          <a:p>
            <a:r>
              <a:rPr lang="en-GB" dirty="0"/>
              <a:t>Slide </a:t>
            </a:r>
            <a:fld id="{566D8EC2-00B7-4DEC-8348-941BB5C1523A}" type="slidenum">
              <a:rPr lang="en-GB" smtClean="0"/>
              <a:t>17</a:t>
            </a:fld>
            <a:endParaRPr lang="en-GB" dirty="0"/>
          </a:p>
        </p:txBody>
      </p:sp>
      <p:pic>
        <p:nvPicPr>
          <p:cNvPr id="7" name="Picture 6">
            <a:extLst>
              <a:ext uri="{FF2B5EF4-FFF2-40B4-BE49-F238E27FC236}">
                <a16:creationId xmlns:a16="http://schemas.microsoft.com/office/drawing/2014/main" id="{8D063570-29AD-6840-8111-E0801C9CF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75006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B00DF-7D5B-F965-4E6A-28CF489F015B}"/>
              </a:ext>
            </a:extLst>
          </p:cNvPr>
          <p:cNvSpPr>
            <a:spLocks noGrp="1"/>
          </p:cNvSpPr>
          <p:nvPr>
            <p:ph type="title"/>
          </p:nvPr>
        </p:nvSpPr>
        <p:spPr>
          <a:xfrm>
            <a:off x="438590" y="365125"/>
            <a:ext cx="9180898" cy="1325563"/>
          </a:xfrm>
        </p:spPr>
        <p:txBody>
          <a:bodyPr>
            <a:normAutofit fontScale="90000"/>
          </a:bodyPr>
          <a:lstStyle/>
          <a:p>
            <a:r>
              <a:rPr lang="en-GB" b="1" dirty="0">
                <a:solidFill>
                  <a:srgbClr val="7030A0"/>
                </a:solidFill>
                <a:latin typeface="Calibri" panose="020F0502020204030204" pitchFamily="34" charset="0"/>
                <a:cs typeface="Calibri" panose="020F0502020204030204" pitchFamily="34" charset="0"/>
              </a:rPr>
              <a:t>4. Marco de Sendai para la </a:t>
            </a:r>
            <a:r>
              <a:rPr lang="en-GB" b="1" dirty="0" err="1">
                <a:solidFill>
                  <a:srgbClr val="7030A0"/>
                </a:solidFill>
                <a:latin typeface="Calibri" panose="020F0502020204030204" pitchFamily="34" charset="0"/>
                <a:cs typeface="Calibri" panose="020F0502020204030204" pitchFamily="34" charset="0"/>
              </a:rPr>
              <a:t>Reducción</a:t>
            </a:r>
            <a:r>
              <a:rPr lang="en-GB" b="1" dirty="0">
                <a:solidFill>
                  <a:srgbClr val="7030A0"/>
                </a:solidFill>
                <a:latin typeface="Calibri" panose="020F0502020204030204" pitchFamily="34" charset="0"/>
                <a:cs typeface="Calibri" panose="020F0502020204030204" pitchFamily="34" charset="0"/>
              </a:rPr>
              <a:t> del </a:t>
            </a:r>
            <a:r>
              <a:rPr lang="en-GB" b="1" dirty="0" err="1">
                <a:solidFill>
                  <a:srgbClr val="7030A0"/>
                </a:solidFill>
                <a:latin typeface="Calibri" panose="020F0502020204030204" pitchFamily="34" charset="0"/>
                <a:cs typeface="Calibri" panose="020F0502020204030204" pitchFamily="34" charset="0"/>
              </a:rPr>
              <a:t>Riesgo</a:t>
            </a:r>
            <a:r>
              <a:rPr lang="en-GB" b="1" dirty="0">
                <a:solidFill>
                  <a:srgbClr val="7030A0"/>
                </a:solidFill>
                <a:latin typeface="Calibri" panose="020F0502020204030204" pitchFamily="34" charset="0"/>
                <a:cs typeface="Calibri" panose="020F0502020204030204" pitchFamily="34" charset="0"/>
              </a:rPr>
              <a:t> de </a:t>
            </a:r>
            <a:r>
              <a:rPr lang="en-GB" b="1" dirty="0" err="1">
                <a:solidFill>
                  <a:srgbClr val="7030A0"/>
                </a:solidFill>
                <a:latin typeface="Calibri" panose="020F0502020204030204" pitchFamily="34" charset="0"/>
                <a:cs typeface="Calibri" panose="020F0502020204030204" pitchFamily="34" charset="0"/>
              </a:rPr>
              <a:t>Desastres</a:t>
            </a:r>
            <a:r>
              <a:rPr lang="en-GB" b="1" dirty="0">
                <a:solidFill>
                  <a:srgbClr val="7030A0"/>
                </a:solidFill>
                <a:latin typeface="Calibri" panose="020F0502020204030204" pitchFamily="34" charset="0"/>
                <a:cs typeface="Calibri" panose="020F0502020204030204" pitchFamily="34" charset="0"/>
              </a:rPr>
              <a:t> (RRD) 2015-2030</a:t>
            </a:r>
          </a:p>
        </p:txBody>
      </p:sp>
      <p:sp>
        <p:nvSpPr>
          <p:cNvPr id="3" name="Content Placeholder 2">
            <a:extLst>
              <a:ext uri="{FF2B5EF4-FFF2-40B4-BE49-F238E27FC236}">
                <a16:creationId xmlns:a16="http://schemas.microsoft.com/office/drawing/2014/main" id="{509AB63B-FA84-F42B-867C-891E02327380}"/>
              </a:ext>
            </a:extLst>
          </p:cNvPr>
          <p:cNvSpPr>
            <a:spLocks noGrp="1"/>
          </p:cNvSpPr>
          <p:nvPr>
            <p:ph idx="1"/>
          </p:nvPr>
        </p:nvSpPr>
        <p:spPr>
          <a:xfrm rot="10800000" flipV="1">
            <a:off x="438589" y="1828801"/>
            <a:ext cx="11433113" cy="4664074"/>
          </a:xfrm>
        </p:spPr>
        <p:txBody>
          <a:bodyPr>
            <a:noAutofit/>
          </a:bodyPr>
          <a:lstStyle/>
          <a:p>
            <a:r>
              <a:rPr lang="es-AR" b="0" i="0" dirty="0">
                <a:effectLst/>
                <a:latin typeface="Calibri" panose="020F0502020204030204" pitchFamily="34" charset="0"/>
                <a:cs typeface="Calibri" panose="020F0502020204030204" pitchFamily="34" charset="0"/>
              </a:rPr>
              <a:t>Tiene 4 prioridades para la acción de prevención de nuevos riesgos de desastres y reducción de los existentes: </a:t>
            </a:r>
          </a:p>
          <a:p>
            <a:pPr marL="971550" lvl="1" indent="-514350">
              <a:buFont typeface="+mj-lt"/>
              <a:buAutoNum type="arabicPeriod"/>
            </a:pPr>
            <a:r>
              <a:rPr lang="es-AR" sz="2800" b="0" i="0" dirty="0">
                <a:effectLst/>
                <a:latin typeface="Calibri" panose="020F0502020204030204" pitchFamily="34" charset="0"/>
                <a:cs typeface="Calibri" panose="020F0502020204030204" pitchFamily="34" charset="0"/>
              </a:rPr>
              <a:t>Comprender el riesgo de desastres;</a:t>
            </a:r>
          </a:p>
          <a:p>
            <a:pPr marL="971550" lvl="1" indent="-514350">
              <a:buFont typeface="+mj-lt"/>
              <a:buAutoNum type="arabicPeriod"/>
            </a:pPr>
            <a:r>
              <a:rPr lang="es-AR" sz="2800" b="0" i="0" dirty="0">
                <a:effectLst/>
                <a:latin typeface="Calibri" panose="020F0502020204030204" pitchFamily="34" charset="0"/>
                <a:cs typeface="Calibri" panose="020F0502020204030204" pitchFamily="34" charset="0"/>
              </a:rPr>
              <a:t>Fortalecer la gestión del riesgo de desastres para manejar mejor este riesgo; </a:t>
            </a:r>
          </a:p>
          <a:p>
            <a:pPr marL="971550" lvl="1" indent="-514350">
              <a:buFont typeface="+mj-lt"/>
              <a:buAutoNum type="arabicPeriod"/>
            </a:pPr>
            <a:r>
              <a:rPr lang="es-AR" sz="2800" b="0" i="0" dirty="0">
                <a:effectLst/>
                <a:latin typeface="Calibri" panose="020F0502020204030204" pitchFamily="34" charset="0"/>
                <a:cs typeface="Calibri" panose="020F0502020204030204" pitchFamily="34" charset="0"/>
              </a:rPr>
              <a:t>Invertir en la reducción de riesgos de desastres para la resiliencia</a:t>
            </a:r>
          </a:p>
          <a:p>
            <a:pPr marL="971550" lvl="1" indent="-514350">
              <a:buFont typeface="+mj-lt"/>
              <a:buAutoNum type="arabicPeriod"/>
            </a:pPr>
            <a:r>
              <a:rPr lang="es-AR" sz="2800" b="0" i="0" dirty="0">
                <a:effectLst/>
                <a:latin typeface="Calibri" panose="020F0502020204030204" pitchFamily="34" charset="0"/>
                <a:cs typeface="Calibri" panose="020F0502020204030204" pitchFamily="34" charset="0"/>
              </a:rPr>
              <a:t>Mejorar la preparación para dar una respuesta efectiva</a:t>
            </a:r>
            <a:r>
              <a:rPr lang="es-AR" sz="2800" dirty="0">
                <a:latin typeface="Calibri" panose="020F0502020204030204" pitchFamily="34" charset="0"/>
                <a:cs typeface="Calibri" panose="020F0502020204030204" pitchFamily="34" charset="0"/>
              </a:rPr>
              <a:t>, y para “Reconstruir mejor”</a:t>
            </a:r>
            <a:r>
              <a:rPr lang="es-AR" sz="2800" b="0" i="0" dirty="0">
                <a:effectLst/>
                <a:latin typeface="Calibri" panose="020F0502020204030204" pitchFamily="34" charset="0"/>
                <a:cs typeface="Calibri" panose="020F0502020204030204" pitchFamily="34" charset="0"/>
              </a:rPr>
              <a:t> en la recuperación, rehabilitación y reconstrucción.</a:t>
            </a:r>
            <a:r>
              <a:rPr lang="es-MX" sz="2800" b="0" i="0" dirty="0">
                <a:effectLst/>
                <a:latin typeface="Calibri" panose="020F0502020204030204" pitchFamily="34" charset="0"/>
                <a:cs typeface="Calibri" panose="020F0502020204030204" pitchFamily="34" charset="0"/>
              </a:rPr>
              <a:t> </a:t>
            </a:r>
            <a:endParaRPr lang="es-AR" sz="2800" b="0" i="0" dirty="0">
              <a:effectLst/>
              <a:highlight>
                <a:srgbClr val="00FFFF"/>
              </a:highlight>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829E41F2-DDF9-0EA7-AE33-BB432C01CB1E}"/>
              </a:ext>
            </a:extLst>
          </p:cNvPr>
          <p:cNvSpPr>
            <a:spLocks noGrp="1"/>
          </p:cNvSpPr>
          <p:nvPr>
            <p:ph type="dt" sz="half" idx="10"/>
          </p:nvPr>
        </p:nvSpPr>
        <p:spPr/>
        <p:txBody>
          <a:bodyPr/>
          <a:lstStyle/>
          <a:p>
            <a:fld id="{D114C192-F40F-4A44-91E5-0C36738AD484}" type="datetime1">
              <a:rPr lang="en-US" smtClean="0"/>
              <a:t>1/23/24</a:t>
            </a:fld>
            <a:endParaRPr lang="en-GB" dirty="0"/>
          </a:p>
        </p:txBody>
      </p:sp>
      <p:sp>
        <p:nvSpPr>
          <p:cNvPr id="5" name="Footer Placeholder 4">
            <a:extLst>
              <a:ext uri="{FF2B5EF4-FFF2-40B4-BE49-F238E27FC236}">
                <a16:creationId xmlns:a16="http://schemas.microsoft.com/office/drawing/2014/main" id="{E4D55262-E463-4D92-D461-128CFD3D7A1D}"/>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F12CE075-5D34-B041-3820-CE6BF668E7F8}"/>
              </a:ext>
            </a:extLst>
          </p:cNvPr>
          <p:cNvSpPr>
            <a:spLocks noGrp="1"/>
          </p:cNvSpPr>
          <p:nvPr>
            <p:ph type="sldNum" sz="quarter" idx="12"/>
          </p:nvPr>
        </p:nvSpPr>
        <p:spPr/>
        <p:txBody>
          <a:bodyPr/>
          <a:lstStyle/>
          <a:p>
            <a:r>
              <a:rPr lang="en-GB" dirty="0"/>
              <a:t>Slide </a:t>
            </a:r>
            <a:fld id="{566D8EC2-00B7-4DEC-8348-941BB5C1523A}" type="slidenum">
              <a:rPr lang="en-GB" smtClean="0"/>
              <a:t>18</a:t>
            </a:fld>
            <a:endParaRPr lang="en-GB" dirty="0"/>
          </a:p>
        </p:txBody>
      </p:sp>
      <p:pic>
        <p:nvPicPr>
          <p:cNvPr id="7" name="Picture 6">
            <a:extLst>
              <a:ext uri="{FF2B5EF4-FFF2-40B4-BE49-F238E27FC236}">
                <a16:creationId xmlns:a16="http://schemas.microsoft.com/office/drawing/2014/main" id="{553DCBB8-926E-FF4E-9AAB-5585F754AA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341465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B00DF-7D5B-F965-4E6A-28CF489F015B}"/>
              </a:ext>
            </a:extLst>
          </p:cNvPr>
          <p:cNvSpPr>
            <a:spLocks noGrp="1"/>
          </p:cNvSpPr>
          <p:nvPr>
            <p:ph type="title"/>
          </p:nvPr>
        </p:nvSpPr>
        <p:spPr>
          <a:xfrm>
            <a:off x="438590" y="365125"/>
            <a:ext cx="8695136" cy="1325563"/>
          </a:xfrm>
        </p:spPr>
        <p:txBody>
          <a:bodyPr>
            <a:normAutofit/>
          </a:bodyPr>
          <a:lstStyle/>
          <a:p>
            <a:r>
              <a:rPr lang="en-GB" b="1" dirty="0">
                <a:solidFill>
                  <a:srgbClr val="7030A0"/>
                </a:solidFill>
                <a:latin typeface="Calibri" panose="020F0502020204030204" pitchFamily="34" charset="0"/>
                <a:cs typeface="Calibri" panose="020F0502020204030204" pitchFamily="34" charset="0"/>
              </a:rPr>
              <a:t>5. </a:t>
            </a:r>
            <a:r>
              <a:rPr lang="es-AR" b="1" dirty="0">
                <a:solidFill>
                  <a:srgbClr val="7030A0"/>
                </a:solidFill>
                <a:latin typeface="Calibri" panose="020F0502020204030204" pitchFamily="34" charset="0"/>
                <a:cs typeface="Calibri" panose="020F0502020204030204" pitchFamily="34" charset="0"/>
              </a:rPr>
              <a:t>Tratados regionales y legislación doméstica</a:t>
            </a:r>
          </a:p>
        </p:txBody>
      </p:sp>
      <p:sp>
        <p:nvSpPr>
          <p:cNvPr id="3" name="Content Placeholder 2">
            <a:extLst>
              <a:ext uri="{FF2B5EF4-FFF2-40B4-BE49-F238E27FC236}">
                <a16:creationId xmlns:a16="http://schemas.microsoft.com/office/drawing/2014/main" id="{509AB63B-FA84-F42B-867C-891E02327380}"/>
              </a:ext>
            </a:extLst>
          </p:cNvPr>
          <p:cNvSpPr>
            <a:spLocks noGrp="1"/>
          </p:cNvSpPr>
          <p:nvPr>
            <p:ph idx="1"/>
          </p:nvPr>
        </p:nvSpPr>
        <p:spPr>
          <a:xfrm rot="10800000" flipV="1">
            <a:off x="438590" y="2196799"/>
            <a:ext cx="11314820" cy="3653439"/>
          </a:xfrm>
        </p:spPr>
        <p:txBody>
          <a:bodyPr>
            <a:noAutofit/>
          </a:bodyPr>
          <a:lstStyle/>
          <a:p>
            <a:pPr marL="0" indent="0" algn="l">
              <a:buNone/>
            </a:pPr>
            <a:r>
              <a:rPr lang="en-US" b="0" i="0" dirty="0">
                <a:effectLst/>
                <a:latin typeface="Calibri" panose="020F0502020204030204" pitchFamily="34" charset="0"/>
                <a:cs typeface="Calibri" panose="020F0502020204030204" pitchFamily="34" charset="0"/>
              </a:rPr>
              <a:t>Es </a:t>
            </a:r>
            <a:r>
              <a:rPr lang="en-US" b="0" i="0" dirty="0" err="1">
                <a:effectLst/>
                <a:latin typeface="Calibri" panose="020F0502020204030204" pitchFamily="34" charset="0"/>
                <a:cs typeface="Calibri" panose="020F0502020204030204" pitchFamily="34" charset="0"/>
              </a:rPr>
              <a:t>importante</a:t>
            </a:r>
            <a:r>
              <a:rPr lang="en-US" b="0" i="0" dirty="0">
                <a:effectLst/>
                <a:latin typeface="Calibri" panose="020F0502020204030204" pitchFamily="34" charset="0"/>
                <a:cs typeface="Calibri" panose="020F0502020204030204" pitchFamily="34" charset="0"/>
              </a:rPr>
              <a:t> </a:t>
            </a:r>
            <a:r>
              <a:rPr lang="en-US" b="0" i="0" dirty="0" err="1">
                <a:effectLst/>
                <a:latin typeface="Calibri" panose="020F0502020204030204" pitchFamily="34" charset="0"/>
                <a:cs typeface="Calibri" panose="020F0502020204030204" pitchFamily="34" charset="0"/>
              </a:rPr>
              <a:t>conocer</a:t>
            </a:r>
            <a:r>
              <a:rPr lang="en-US" b="0" i="0" dirty="0">
                <a:effectLst/>
                <a:latin typeface="Calibri" panose="020F0502020204030204" pitchFamily="34" charset="0"/>
                <a:cs typeface="Calibri" panose="020F0502020204030204" pitchFamily="34" charset="0"/>
              </a:rPr>
              <a:t> y </a:t>
            </a:r>
            <a:r>
              <a:rPr lang="en-US" b="0" i="0" dirty="0" err="1">
                <a:effectLst/>
                <a:latin typeface="Calibri" panose="020F0502020204030204" pitchFamily="34" charset="0"/>
                <a:cs typeface="Calibri" panose="020F0502020204030204" pitchFamily="34" charset="0"/>
              </a:rPr>
              <a:t>mencionar</a:t>
            </a:r>
            <a:r>
              <a:rPr lang="en-US" b="0" i="0" dirty="0">
                <a:effectLst/>
                <a:latin typeface="Calibri" panose="020F0502020204030204" pitchFamily="34" charset="0"/>
                <a:cs typeface="Calibri" panose="020F0502020204030204" pitchFamily="34" charset="0"/>
              </a:rPr>
              <a:t> la </a:t>
            </a:r>
            <a:r>
              <a:rPr lang="en-US" b="0" i="0" dirty="0" err="1">
                <a:effectLst/>
                <a:latin typeface="Calibri" panose="020F0502020204030204" pitchFamily="34" charset="0"/>
                <a:cs typeface="Calibri" panose="020F0502020204030204" pitchFamily="34" charset="0"/>
              </a:rPr>
              <a:t>normativa</a:t>
            </a:r>
            <a:r>
              <a:rPr lang="en-US" b="0" i="0" dirty="0">
                <a:effectLst/>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regional y </a:t>
            </a:r>
            <a:r>
              <a:rPr lang="en-US" dirty="0" err="1">
                <a:latin typeface="Calibri" panose="020F0502020204030204" pitchFamily="34" charset="0"/>
                <a:cs typeface="Calibri" panose="020F0502020204030204" pitchFamily="34" charset="0"/>
              </a:rPr>
              <a:t>nacional</a:t>
            </a:r>
            <a:r>
              <a:rPr lang="en-US" dirty="0">
                <a:latin typeface="Calibri" panose="020F0502020204030204" pitchFamily="34" charset="0"/>
                <a:cs typeface="Calibri" panose="020F0502020204030204" pitchFamily="34" charset="0"/>
              </a:rPr>
              <a:t> que se </a:t>
            </a:r>
            <a:r>
              <a:rPr lang="en-US" dirty="0" err="1">
                <a:latin typeface="Calibri" panose="020F0502020204030204" pitchFamily="34" charset="0"/>
                <a:cs typeface="Calibri" panose="020F0502020204030204" pitchFamily="34" charset="0"/>
              </a:rPr>
              <a:t>puede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aplicar</a:t>
            </a:r>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El </a:t>
            </a:r>
            <a:r>
              <a:rPr lang="en-US" dirty="0" err="1">
                <a:latin typeface="Calibri" panose="020F0502020204030204" pitchFamily="34" charset="0"/>
                <a:cs typeface="Calibri" panose="020F0502020204030204" pitchFamily="34" charset="0"/>
              </a:rPr>
              <a:t>Protocolo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Africano</a:t>
            </a:r>
            <a:r>
              <a:rPr lang="en-US" dirty="0">
                <a:latin typeface="Calibri" panose="020F0502020204030204" pitchFamily="34" charset="0"/>
                <a:cs typeface="Calibri" panose="020F0502020204030204" pitchFamily="34" charset="0"/>
              </a:rPr>
              <a:t> de </a:t>
            </a:r>
            <a:r>
              <a:rPr lang="en-US" dirty="0" err="1">
                <a:latin typeface="Calibri" panose="020F0502020204030204" pitchFamily="34" charset="0"/>
                <a:cs typeface="Calibri" panose="020F0502020204030204" pitchFamily="34" charset="0"/>
              </a:rPr>
              <a:t>Discapacidad</a:t>
            </a:r>
            <a:endParaRPr lang="en-US" dirty="0">
              <a:latin typeface="Calibri" panose="020F0502020204030204" pitchFamily="34" charset="0"/>
              <a:cs typeface="Calibri" panose="020F0502020204030204" pitchFamily="34" charset="0"/>
            </a:endParaRPr>
          </a:p>
          <a:p>
            <a:r>
              <a:rPr lang="es-MX" sz="2800" dirty="0">
                <a:latin typeface="Calibri" panose="020F0502020204030204" pitchFamily="34" charset="0"/>
                <a:cs typeface="Calibri" panose="020F0502020204030204" pitchFamily="34" charset="0"/>
              </a:rPr>
              <a:t>La Declaración de Cartagena </a:t>
            </a:r>
            <a:r>
              <a:rPr lang="es-MX" sz="2800">
                <a:latin typeface="Calibri" panose="020F0502020204030204" pitchFamily="34" charset="0"/>
                <a:cs typeface="Calibri" panose="020F0502020204030204" pitchFamily="34" charset="0"/>
              </a:rPr>
              <a:t>sobre Refugiados - América </a:t>
            </a:r>
            <a:r>
              <a:rPr lang="es-MX" sz="2800" dirty="0">
                <a:latin typeface="Calibri" panose="020F0502020204030204" pitchFamily="34" charset="0"/>
                <a:cs typeface="Calibri" panose="020F0502020204030204" pitchFamily="34" charset="0"/>
              </a:rPr>
              <a:t>Central, México y Panamá. </a:t>
            </a:r>
            <a:r>
              <a:rPr lang="es-MX" sz="2800" dirty="0">
                <a:latin typeface="Calibri" panose="020F0502020204030204" pitchFamily="34" charset="0"/>
                <a:cs typeface="Calibri" panose="020F0502020204030204" pitchFamily="34" charset="0"/>
                <a:hlinkClick r:id="rId3"/>
              </a:rPr>
              <a:t>https://www.acnur.org/5b076ef14.pdf</a:t>
            </a:r>
            <a:r>
              <a:rPr lang="es-MX" sz="2800" dirty="0">
                <a:latin typeface="Calibri" panose="020F0502020204030204" pitchFamily="34" charset="0"/>
                <a:cs typeface="Calibri" panose="020F0502020204030204" pitchFamily="34" charset="0"/>
              </a:rPr>
              <a:t> </a:t>
            </a:r>
            <a:endParaRPr lang="en-US" sz="28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Las </a:t>
            </a:r>
            <a:r>
              <a:rPr lang="en-US" dirty="0" err="1">
                <a:latin typeface="Calibri" panose="020F0502020204030204" pitchFamily="34" charset="0"/>
                <a:cs typeface="Calibri" panose="020F0502020204030204" pitchFamily="34" charset="0"/>
              </a:rPr>
              <a:t>políticas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nacionales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sobre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emergencias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protección</a:t>
            </a:r>
            <a:r>
              <a:rPr lang="en-US" dirty="0">
                <a:latin typeface="Calibri" panose="020F0502020204030204" pitchFamily="34" charset="0"/>
                <a:cs typeface="Calibri" panose="020F0502020204030204" pitchFamily="34" charset="0"/>
              </a:rPr>
              <a:t> de </a:t>
            </a:r>
            <a:r>
              <a:rPr lang="en-US" dirty="0" err="1">
                <a:latin typeface="Calibri" panose="020F0502020204030204" pitchFamily="34" charset="0"/>
                <a:cs typeface="Calibri" panose="020F0502020204030204" pitchFamily="34" charset="0"/>
              </a:rPr>
              <a:t>refugiados</a:t>
            </a:r>
            <a:r>
              <a:rPr lang="en-US" dirty="0">
                <a:latin typeface="Calibri" panose="020F0502020204030204" pitchFamily="34" charset="0"/>
                <a:cs typeface="Calibri" panose="020F0502020204030204" pitchFamily="34" charset="0"/>
              </a:rPr>
              <a:t>, que son </a:t>
            </a:r>
            <a:r>
              <a:rPr lang="en-US" dirty="0" err="1">
                <a:latin typeface="Calibri" panose="020F0502020204030204" pitchFamily="34" charset="0"/>
                <a:cs typeface="Calibri" panose="020F0502020204030204" pitchFamily="34" charset="0"/>
              </a:rPr>
              <a:t>diferentes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cada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país</a:t>
            </a:r>
            <a:r>
              <a:rPr lang="en-US" dirty="0">
                <a:latin typeface="Calibri" panose="020F0502020204030204" pitchFamily="34" charset="0"/>
                <a:cs typeface="Calibri" panose="020F0502020204030204" pitchFamily="34" charset="0"/>
              </a:rPr>
              <a:t> y region. </a:t>
            </a:r>
            <a:endParaRPr lang="en-US" sz="2800" dirty="0">
              <a:latin typeface="Calibri" panose="020F0502020204030204" pitchFamily="34" charset="0"/>
              <a:cs typeface="Calibri" panose="020F0502020204030204" pitchFamily="34" charset="0"/>
            </a:endParaRPr>
          </a:p>
          <a:p>
            <a:endParaRPr lang="en-US" sz="2800" b="0" i="0" dirty="0">
              <a:solidFill>
                <a:srgbClr val="4D4D53"/>
              </a:solidFill>
              <a:effectLst/>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829E41F2-DDF9-0EA7-AE33-BB432C01CB1E}"/>
              </a:ext>
            </a:extLst>
          </p:cNvPr>
          <p:cNvSpPr>
            <a:spLocks noGrp="1"/>
          </p:cNvSpPr>
          <p:nvPr>
            <p:ph type="dt" sz="half" idx="10"/>
          </p:nvPr>
        </p:nvSpPr>
        <p:spPr/>
        <p:txBody>
          <a:bodyPr/>
          <a:lstStyle/>
          <a:p>
            <a:fld id="{846840C8-9637-6740-B3DA-240898B114A1}" type="datetime1">
              <a:rPr lang="en-US" smtClean="0"/>
              <a:t>1/23/24</a:t>
            </a:fld>
            <a:endParaRPr lang="en-GB"/>
          </a:p>
        </p:txBody>
      </p:sp>
      <p:sp>
        <p:nvSpPr>
          <p:cNvPr id="5" name="Footer Placeholder 4">
            <a:extLst>
              <a:ext uri="{FF2B5EF4-FFF2-40B4-BE49-F238E27FC236}">
                <a16:creationId xmlns:a16="http://schemas.microsoft.com/office/drawing/2014/main" id="{E4D55262-E463-4D92-D461-128CFD3D7A1D}"/>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F12CE075-5D34-B041-3820-CE6BF668E7F8}"/>
              </a:ext>
            </a:extLst>
          </p:cNvPr>
          <p:cNvSpPr>
            <a:spLocks noGrp="1"/>
          </p:cNvSpPr>
          <p:nvPr>
            <p:ph type="sldNum" sz="quarter" idx="12"/>
          </p:nvPr>
        </p:nvSpPr>
        <p:spPr/>
        <p:txBody>
          <a:bodyPr/>
          <a:lstStyle/>
          <a:p>
            <a:r>
              <a:rPr lang="en-GB" dirty="0"/>
              <a:t>Slide </a:t>
            </a:r>
            <a:fld id="{566D8EC2-00B7-4DEC-8348-941BB5C1523A}" type="slidenum">
              <a:rPr lang="en-GB" smtClean="0"/>
              <a:t>19</a:t>
            </a:fld>
            <a:endParaRPr lang="en-GB" dirty="0"/>
          </a:p>
        </p:txBody>
      </p:sp>
      <p:pic>
        <p:nvPicPr>
          <p:cNvPr id="7" name="Picture 6">
            <a:extLst>
              <a:ext uri="{FF2B5EF4-FFF2-40B4-BE49-F238E27FC236}">
                <a16:creationId xmlns:a16="http://schemas.microsoft.com/office/drawing/2014/main" id="{8E156FE4-C0DA-A643-8360-85DBB3E778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184661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F264A6-434D-4B94-A7F2-41FE77E26BBB}"/>
              </a:ext>
            </a:extLst>
          </p:cNvPr>
          <p:cNvSpPr>
            <a:spLocks noGrp="1"/>
          </p:cNvSpPr>
          <p:nvPr>
            <p:ph type="title"/>
          </p:nvPr>
        </p:nvSpPr>
        <p:spPr>
          <a:xfrm>
            <a:off x="520700" y="1856953"/>
            <a:ext cx="4858124" cy="33246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R="0" lvl="0" algn="l" defTabSz="914400" rtl="0" eaLnBrk="1" fontAlgn="auto" latinLnBrk="0" hangingPunct="1">
              <a:lnSpc>
                <a:spcPct val="90000"/>
              </a:lnSpc>
              <a:spcBef>
                <a:spcPts val="1000"/>
              </a:spcBef>
              <a:spcAft>
                <a:spcPts val="0"/>
              </a:spcAft>
              <a:buClrTx/>
              <a:buSzTx/>
              <a:tabLst/>
              <a:defRPr/>
            </a:pPr>
            <a:r>
              <a:rPr lang="en-US" sz="2800" b="1" dirty="0" err="1">
                <a:latin typeface="Calibri" panose="020F0502020204030204" pitchFamily="34" charset="0"/>
                <a:ea typeface="+mn-ea"/>
                <a:cs typeface="Calibri" panose="020F0502020204030204" pitchFamily="34" charset="0"/>
              </a:rPr>
              <a:t>Sesión</a:t>
            </a:r>
            <a:r>
              <a:rPr lang="en-US" sz="2800" b="1" dirty="0">
                <a:latin typeface="Calibri" panose="020F0502020204030204" pitchFamily="34" charset="0"/>
                <a:ea typeface="+mn-ea"/>
                <a:cs typeface="Calibri" panose="020F0502020204030204" pitchFamily="34" charset="0"/>
              </a:rPr>
              <a:t> 1:</a:t>
            </a:r>
            <a:br>
              <a:rPr lang="en-US" sz="2800" b="1" dirty="0">
                <a:latin typeface="Calibri" panose="020F0502020204030204" pitchFamily="34" charset="0"/>
                <a:ea typeface="+mn-ea"/>
                <a:cs typeface="Calibri" panose="020F0502020204030204" pitchFamily="34" charset="0"/>
              </a:rPr>
            </a:br>
            <a:r>
              <a:rPr lang="en-GB" sz="2800" b="1" dirty="0" err="1">
                <a:solidFill>
                  <a:srgbClr val="C00000"/>
                </a:solidFill>
                <a:latin typeface="Calibri" panose="020F0502020204030204" pitchFamily="34" charset="0"/>
                <a:cs typeface="Calibri" panose="020F0502020204030204" pitchFamily="34" charset="0"/>
              </a:rPr>
              <a:t>Introducción</a:t>
            </a:r>
            <a:r>
              <a:rPr lang="en-GB" sz="2800" b="1" dirty="0">
                <a:solidFill>
                  <a:srgbClr val="C00000"/>
                </a:solidFill>
                <a:latin typeface="Calibri" panose="020F0502020204030204" pitchFamily="34" charset="0"/>
                <a:cs typeface="Calibri" panose="020F0502020204030204" pitchFamily="34" charset="0"/>
              </a:rPr>
              <a:t> a la </a:t>
            </a:r>
            <a:r>
              <a:rPr lang="en-GB" sz="2800" b="1" dirty="0" err="1">
                <a:solidFill>
                  <a:srgbClr val="C00000"/>
                </a:solidFill>
                <a:latin typeface="Calibri" panose="020F0502020204030204" pitchFamily="34" charset="0"/>
                <a:cs typeface="Calibri" panose="020F0502020204030204" pitchFamily="34" charset="0"/>
              </a:rPr>
              <a:t>Acción</a:t>
            </a:r>
            <a:r>
              <a:rPr lang="en-GB" sz="2800" b="1" dirty="0">
                <a:solidFill>
                  <a:srgbClr val="C00000"/>
                </a:solidFill>
                <a:latin typeface="Calibri" panose="020F0502020204030204" pitchFamily="34" charset="0"/>
                <a:cs typeface="Calibri" panose="020F0502020204030204" pitchFamily="34" charset="0"/>
              </a:rPr>
              <a:t>  </a:t>
            </a:r>
            <a:r>
              <a:rPr lang="en-GB" sz="2800" b="1" dirty="0" err="1">
                <a:solidFill>
                  <a:srgbClr val="C00000"/>
                </a:solidFill>
                <a:latin typeface="Calibri" panose="020F0502020204030204" pitchFamily="34" charset="0"/>
                <a:cs typeface="Calibri" panose="020F0502020204030204" pitchFamily="34" charset="0"/>
              </a:rPr>
              <a:t>Humanitaria</a:t>
            </a:r>
            <a:br>
              <a:rPr lang="en-GB" sz="2800" b="1" dirty="0">
                <a:latin typeface="Calibri" panose="020F0502020204030204" pitchFamily="34" charset="0"/>
                <a:cs typeface="Calibri" panose="020F0502020204030204" pitchFamily="34" charset="0"/>
              </a:rPr>
            </a:br>
            <a:r>
              <a:rPr lang="en-GB" sz="2800" b="1" dirty="0" err="1">
                <a:latin typeface="Calibri" panose="020F0502020204030204" pitchFamily="34" charset="0"/>
                <a:cs typeface="Calibri" panose="020F0502020204030204" pitchFamily="34" charset="0"/>
              </a:rPr>
              <a:t>Fecha</a:t>
            </a:r>
            <a:r>
              <a:rPr lang="en-GB" sz="2800" b="1" dirty="0">
                <a:latin typeface="Calibri" panose="020F0502020204030204" pitchFamily="34" charset="0"/>
                <a:cs typeface="Calibri" panose="020F0502020204030204" pitchFamily="34" charset="0"/>
              </a:rPr>
              <a:t>: 20 de </a:t>
            </a:r>
            <a:r>
              <a:rPr lang="en-GB" sz="2800" b="1" dirty="0" err="1">
                <a:latin typeface="Calibri" panose="020F0502020204030204" pitchFamily="34" charset="0"/>
                <a:cs typeface="Calibri" panose="020F0502020204030204" pitchFamily="34" charset="0"/>
              </a:rPr>
              <a:t>setiembre</a:t>
            </a:r>
            <a:r>
              <a:rPr lang="en-GB" sz="2800" b="1" dirty="0">
                <a:latin typeface="Calibri" panose="020F0502020204030204" pitchFamily="34" charset="0"/>
                <a:cs typeface="Calibri" panose="020F0502020204030204" pitchFamily="34" charset="0"/>
              </a:rPr>
              <a:t> de 2022</a:t>
            </a:r>
            <a:br>
              <a:rPr lang="en-GB" sz="2800" b="1" dirty="0">
                <a:latin typeface="Calibri" panose="020F0502020204030204" pitchFamily="34" charset="0"/>
                <a:cs typeface="Calibri" panose="020F0502020204030204" pitchFamily="34" charset="0"/>
              </a:rPr>
            </a:br>
            <a:r>
              <a:rPr lang="en-GB" sz="2800" b="1" dirty="0" err="1">
                <a:latin typeface="Calibri" panose="020F0502020204030204" pitchFamily="34" charset="0"/>
                <a:cs typeface="Calibri" panose="020F0502020204030204" pitchFamily="34" charset="0"/>
              </a:rPr>
              <a:t>Facilitadores</a:t>
            </a:r>
            <a:r>
              <a:rPr lang="en-GB" sz="2800" b="1" dirty="0">
                <a:latin typeface="Calibri" panose="020F0502020204030204" pitchFamily="34" charset="0"/>
                <a:cs typeface="Calibri" panose="020F0502020204030204" pitchFamily="34" charset="0"/>
              </a:rPr>
              <a:t>: Juan </a:t>
            </a:r>
            <a:r>
              <a:rPr lang="en-GB" sz="2800" b="1" dirty="0" err="1">
                <a:latin typeface="Calibri" panose="020F0502020204030204" pitchFamily="34" charset="0"/>
                <a:cs typeface="Calibri" panose="020F0502020204030204" pitchFamily="34" charset="0"/>
              </a:rPr>
              <a:t>Cobeñas</a:t>
            </a:r>
            <a:r>
              <a:rPr lang="en-GB" sz="2800" b="1" dirty="0">
                <a:latin typeface="Calibri" panose="020F0502020204030204" pitchFamily="34" charset="0"/>
                <a:cs typeface="Calibri" panose="020F0502020204030204" pitchFamily="34" charset="0"/>
              </a:rPr>
              <a:t> </a:t>
            </a:r>
            <a:r>
              <a:rPr lang="en-GB" sz="2800" b="1" dirty="0" err="1">
                <a:latin typeface="Calibri" panose="020F0502020204030204" pitchFamily="34" charset="0"/>
                <a:cs typeface="Calibri" panose="020F0502020204030204" pitchFamily="34" charset="0"/>
              </a:rPr>
              <a:t>becario</a:t>
            </a:r>
            <a:r>
              <a:rPr lang="en-GB" sz="2800" b="1" dirty="0">
                <a:latin typeface="Calibri" panose="020F0502020204030204" pitchFamily="34" charset="0"/>
                <a:cs typeface="Calibri" panose="020F0502020204030204" pitchFamily="34" charset="0"/>
              </a:rPr>
              <a:t> DRG OPD - IDA</a:t>
            </a:r>
            <a:br>
              <a:rPr lang="en-GB" sz="2800" b="1" dirty="0">
                <a:latin typeface="Calibri" panose="020F0502020204030204" pitchFamily="34" charset="0"/>
                <a:cs typeface="Calibri" panose="020F0502020204030204" pitchFamily="34" charset="0"/>
              </a:rPr>
            </a:br>
            <a:r>
              <a:rPr lang="en-GB" sz="2800" b="1" dirty="0">
                <a:latin typeface="Calibri" panose="020F0502020204030204" pitchFamily="34" charset="0"/>
                <a:cs typeface="Calibri" panose="020F0502020204030204" pitchFamily="34" charset="0"/>
              </a:rPr>
              <a:t>XXX </a:t>
            </a:r>
            <a:r>
              <a:rPr lang="en-GB" sz="2800" b="1" dirty="0" err="1">
                <a:latin typeface="Calibri" panose="020F0502020204030204" pitchFamily="34" charset="0"/>
                <a:cs typeface="Calibri" panose="020F0502020204030204" pitchFamily="34" charset="0"/>
              </a:rPr>
              <a:t>Humanitarios</a:t>
            </a:r>
            <a:r>
              <a:rPr lang="en-GB" sz="2800" b="1" dirty="0">
                <a:latin typeface="Calibri" panose="020F0502020204030204" pitchFamily="34" charset="0"/>
                <a:cs typeface="Calibri" panose="020F0502020204030204" pitchFamily="34" charset="0"/>
              </a:rPr>
              <a:t> </a:t>
            </a:r>
            <a:r>
              <a:rPr lang="en-GB" sz="2800" b="1" dirty="0" err="1">
                <a:latin typeface="Calibri" panose="020F0502020204030204" pitchFamily="34" charset="0"/>
                <a:cs typeface="Calibri" panose="020F0502020204030204" pitchFamily="34" charset="0"/>
              </a:rPr>
              <a:t>miembros</a:t>
            </a:r>
            <a:r>
              <a:rPr lang="en-GB" sz="2800" b="1" dirty="0">
                <a:latin typeface="Calibri" panose="020F0502020204030204" pitchFamily="34" charset="0"/>
                <a:cs typeface="Calibri" panose="020F0502020204030204" pitchFamily="34" charset="0"/>
              </a:rPr>
              <a:t> del Grupo de </a:t>
            </a:r>
            <a:r>
              <a:rPr lang="en-GB" sz="2800" b="1" dirty="0" err="1">
                <a:latin typeface="Calibri" panose="020F0502020204030204" pitchFamily="34" charset="0"/>
                <a:cs typeface="Calibri" panose="020F0502020204030204" pitchFamily="34" charset="0"/>
              </a:rPr>
              <a:t>Trabajo</a:t>
            </a:r>
            <a:r>
              <a:rPr lang="en-GB" sz="2800" b="1" dirty="0">
                <a:latin typeface="Calibri" panose="020F0502020204030204" pitchFamily="34" charset="0"/>
                <a:cs typeface="Calibri" panose="020F0502020204030204" pitchFamily="34" charset="0"/>
              </a:rPr>
              <a:t> 6, </a:t>
            </a:r>
            <a:r>
              <a:rPr lang="en-GB" sz="2800" b="1" dirty="0" err="1">
                <a:latin typeface="Calibri" panose="020F0502020204030204" pitchFamily="34" charset="0"/>
                <a:cs typeface="Calibri" panose="020F0502020204030204" pitchFamily="34" charset="0"/>
              </a:rPr>
              <a:t>agencia</a:t>
            </a:r>
            <a:r>
              <a:rPr lang="en-GB" sz="2800" b="1" dirty="0">
                <a:latin typeface="Calibri" panose="020F0502020204030204" pitchFamily="34" charset="0"/>
                <a:cs typeface="Calibri" panose="020F0502020204030204" pitchFamily="34" charset="0"/>
              </a:rPr>
              <a:t> XXX</a:t>
            </a:r>
            <a:endParaRPr kumimoji="0" lang="en-US" sz="28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p:txBody>
      </p:sp>
      <p:sp>
        <p:nvSpPr>
          <p:cNvPr id="2" name="Date Placeholder 1">
            <a:extLst>
              <a:ext uri="{FF2B5EF4-FFF2-40B4-BE49-F238E27FC236}">
                <a16:creationId xmlns:a16="http://schemas.microsoft.com/office/drawing/2014/main" id="{BB00417B-F0F6-48C6-5E1C-266E1EA9A1D5}"/>
              </a:ext>
            </a:extLst>
          </p:cNvPr>
          <p:cNvSpPr>
            <a:spLocks noGrp="1"/>
          </p:cNvSpPr>
          <p:nvPr>
            <p:ph type="dt" sz="half" idx="10"/>
          </p:nvPr>
        </p:nvSpPr>
        <p:spPr/>
        <p:txBody>
          <a:bodyPr/>
          <a:lstStyle/>
          <a:p>
            <a:fld id="{6182CA2A-E767-FD44-BAFF-DE1C9FF82E49}" type="datetime1">
              <a:rPr lang="en-US" smtClean="0"/>
              <a:t>1/23/24</a:t>
            </a:fld>
            <a:endParaRPr lang="en-GB"/>
          </a:p>
        </p:txBody>
      </p:sp>
      <p:sp>
        <p:nvSpPr>
          <p:cNvPr id="4" name="Footer Placeholder 3">
            <a:extLst>
              <a:ext uri="{FF2B5EF4-FFF2-40B4-BE49-F238E27FC236}">
                <a16:creationId xmlns:a16="http://schemas.microsoft.com/office/drawing/2014/main" id="{CA071FB8-0D3C-FC75-B127-35CEE8E63002}"/>
              </a:ext>
            </a:extLst>
          </p:cNvPr>
          <p:cNvSpPr>
            <a:spLocks noGrp="1"/>
          </p:cNvSpPr>
          <p:nvPr>
            <p:ph type="ftr" sz="quarter" idx="11"/>
          </p:nvPr>
        </p:nvSpPr>
        <p:spPr/>
        <p:txBody>
          <a:bodyPr/>
          <a:lstStyle/>
          <a:p>
            <a:r>
              <a:rPr lang="en-GB"/>
              <a:t>DRG Working Group 6</a:t>
            </a:r>
            <a:endParaRPr lang="en-GB" dirty="0"/>
          </a:p>
        </p:txBody>
      </p:sp>
      <p:sp>
        <p:nvSpPr>
          <p:cNvPr id="5" name="Slide Number Placeholder 4">
            <a:extLst>
              <a:ext uri="{FF2B5EF4-FFF2-40B4-BE49-F238E27FC236}">
                <a16:creationId xmlns:a16="http://schemas.microsoft.com/office/drawing/2014/main" id="{B6D3250C-661C-1B8E-37D7-C9A1C110CA1C}"/>
              </a:ext>
            </a:extLst>
          </p:cNvPr>
          <p:cNvSpPr>
            <a:spLocks noGrp="1"/>
          </p:cNvSpPr>
          <p:nvPr>
            <p:ph type="sldNum" sz="quarter" idx="12"/>
          </p:nvPr>
        </p:nvSpPr>
        <p:spPr/>
        <p:txBody>
          <a:bodyPr/>
          <a:lstStyle/>
          <a:p>
            <a:fld id="{566D8EC2-00B7-4DEC-8348-941BB5C1523A}" type="slidenum">
              <a:rPr lang="en-GB" smtClean="0"/>
              <a:t>2</a:t>
            </a:fld>
            <a:endParaRPr lang="en-GB"/>
          </a:p>
        </p:txBody>
      </p:sp>
      <p:pic>
        <p:nvPicPr>
          <p:cNvPr id="6" name="Picture 5">
            <a:extLst>
              <a:ext uri="{FF2B5EF4-FFF2-40B4-BE49-F238E27FC236}">
                <a16:creationId xmlns:a16="http://schemas.microsoft.com/office/drawing/2014/main" id="{FD2FA3F9-77EC-D149-BC3E-9ABAA681A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2031075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0B0A10-6C9B-487D-8C1F-5B1E7E39E774}"/>
              </a:ext>
            </a:extLst>
          </p:cNvPr>
          <p:cNvSpPr>
            <a:spLocks noGrp="1"/>
          </p:cNvSpPr>
          <p:nvPr>
            <p:ph type="title"/>
          </p:nvPr>
        </p:nvSpPr>
        <p:spPr>
          <a:xfrm>
            <a:off x="306127" y="2182267"/>
            <a:ext cx="2743199" cy="1246734"/>
          </a:xfrm>
        </p:spPr>
        <p:txBody>
          <a:bodyPr anchor="b">
            <a:noAutofit/>
          </a:bodyPr>
          <a:lstStyle/>
          <a:p>
            <a:r>
              <a:rPr lang="en-US" sz="4800" b="1" dirty="0" err="1">
                <a:solidFill>
                  <a:srgbClr val="7030A0"/>
                </a:solidFill>
                <a:latin typeface="+mn-lt"/>
              </a:rPr>
              <a:t>En</a:t>
            </a:r>
            <a:r>
              <a:rPr lang="en-US" sz="4800" b="1" dirty="0">
                <a:solidFill>
                  <a:srgbClr val="7030A0"/>
                </a:solidFill>
                <a:latin typeface="+mn-lt"/>
              </a:rPr>
              <a:t> </a:t>
            </a:r>
            <a:r>
              <a:rPr lang="en-US" sz="4800" b="1" dirty="0" err="1">
                <a:solidFill>
                  <a:srgbClr val="7030A0"/>
                </a:solidFill>
                <a:latin typeface="+mn-lt"/>
              </a:rPr>
              <a:t>resumen</a:t>
            </a:r>
            <a:endParaRPr lang="en-US" sz="4800" b="1" dirty="0">
              <a:solidFill>
                <a:srgbClr val="7030A0"/>
              </a:solidFill>
              <a:latin typeface="+mn-lt"/>
            </a:endParaRPr>
          </a:p>
        </p:txBody>
      </p:sp>
      <p:graphicFrame>
        <p:nvGraphicFramePr>
          <p:cNvPr id="6" name="Content Placeholder 3">
            <a:extLst>
              <a:ext uri="{FF2B5EF4-FFF2-40B4-BE49-F238E27FC236}">
                <a16:creationId xmlns:a16="http://schemas.microsoft.com/office/drawing/2014/main" id="{BDD0648F-7F33-44D9-2EBB-D8483E878E7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014221096"/>
              </p:ext>
            </p:extLst>
          </p:nvPr>
        </p:nvGraphicFramePr>
        <p:xfrm>
          <a:off x="3328053" y="665329"/>
          <a:ext cx="8283101" cy="5691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3">
            <a:extLst>
              <a:ext uri="{FF2B5EF4-FFF2-40B4-BE49-F238E27FC236}">
                <a16:creationId xmlns:a16="http://schemas.microsoft.com/office/drawing/2014/main" id="{66919985-2366-F545-E96C-8E1F4D3C45C7}"/>
              </a:ext>
            </a:extLst>
          </p:cNvPr>
          <p:cNvSpPr>
            <a:spLocks noGrp="1"/>
          </p:cNvSpPr>
          <p:nvPr>
            <p:ph type="dt" sz="half" idx="10"/>
          </p:nvPr>
        </p:nvSpPr>
        <p:spPr>
          <a:xfrm>
            <a:off x="838200" y="6356350"/>
            <a:ext cx="2743200" cy="365125"/>
          </a:xfrm>
        </p:spPr>
        <p:txBody>
          <a:bodyPr/>
          <a:lstStyle/>
          <a:p>
            <a:fld id="{1AF1697C-DBF2-2649-B9D9-9E6BBEE1B29C}" type="datetime1">
              <a:rPr lang="en-US" smtClean="0"/>
              <a:t>1/23/24</a:t>
            </a:fld>
            <a:endParaRPr lang="en-GB" dirty="0"/>
          </a:p>
        </p:txBody>
      </p:sp>
      <p:sp>
        <p:nvSpPr>
          <p:cNvPr id="4" name="Footer Placeholder 4">
            <a:extLst>
              <a:ext uri="{FF2B5EF4-FFF2-40B4-BE49-F238E27FC236}">
                <a16:creationId xmlns:a16="http://schemas.microsoft.com/office/drawing/2014/main" id="{D8AB9649-0288-5A5C-FCD5-2EE815F107BA}"/>
              </a:ext>
            </a:extLst>
          </p:cNvPr>
          <p:cNvSpPr>
            <a:spLocks noGrp="1"/>
          </p:cNvSpPr>
          <p:nvPr>
            <p:ph type="ftr" sz="quarter" idx="11"/>
          </p:nvPr>
        </p:nvSpPr>
        <p:spPr>
          <a:xfrm>
            <a:off x="4038600" y="6356350"/>
            <a:ext cx="4114800" cy="365125"/>
          </a:xfrm>
        </p:spPr>
        <p:txBody>
          <a:bodyPr/>
          <a:lstStyle/>
          <a:p>
            <a:r>
              <a:rPr lang="en-GB"/>
              <a:t>DRG Working Group 6</a:t>
            </a:r>
            <a:endParaRPr lang="en-GB" dirty="0"/>
          </a:p>
        </p:txBody>
      </p:sp>
      <p:sp>
        <p:nvSpPr>
          <p:cNvPr id="5" name="Slide Number Placeholder 5">
            <a:extLst>
              <a:ext uri="{FF2B5EF4-FFF2-40B4-BE49-F238E27FC236}">
                <a16:creationId xmlns:a16="http://schemas.microsoft.com/office/drawing/2014/main" id="{9D3ED328-7D8D-C722-CAF5-FCA5B3010D58}"/>
              </a:ext>
            </a:extLst>
          </p:cNvPr>
          <p:cNvSpPr>
            <a:spLocks noGrp="1"/>
          </p:cNvSpPr>
          <p:nvPr>
            <p:ph type="sldNum" sz="quarter" idx="12"/>
          </p:nvPr>
        </p:nvSpPr>
        <p:spPr>
          <a:xfrm>
            <a:off x="8610600" y="6356350"/>
            <a:ext cx="2743200" cy="365125"/>
          </a:xfrm>
        </p:spPr>
        <p:txBody>
          <a:bodyPr/>
          <a:lstStyle/>
          <a:p>
            <a:r>
              <a:rPr lang="en-GB" dirty="0"/>
              <a:t>Slide </a:t>
            </a:r>
            <a:fld id="{566D8EC2-00B7-4DEC-8348-941BB5C1523A}" type="slidenum">
              <a:rPr lang="en-GB" smtClean="0"/>
              <a:t>20</a:t>
            </a:fld>
            <a:endParaRPr lang="en-GB" dirty="0"/>
          </a:p>
        </p:txBody>
      </p:sp>
      <p:pic>
        <p:nvPicPr>
          <p:cNvPr id="7" name="Picture 6">
            <a:extLst>
              <a:ext uri="{FF2B5EF4-FFF2-40B4-BE49-F238E27FC236}">
                <a16:creationId xmlns:a16="http://schemas.microsoft.com/office/drawing/2014/main" id="{174F90DB-332E-CD48-8056-9BFEF3797A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763773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5E604-4670-4362-A130-CDF0B1319A36}"/>
              </a:ext>
            </a:extLst>
          </p:cNvPr>
          <p:cNvSpPr>
            <a:spLocks noGrp="1"/>
          </p:cNvSpPr>
          <p:nvPr>
            <p:ph type="title"/>
          </p:nvPr>
        </p:nvSpPr>
        <p:spPr>
          <a:xfrm>
            <a:off x="838200" y="512930"/>
            <a:ext cx="8039100" cy="1066298"/>
          </a:xfrm>
        </p:spPr>
        <p:txBody>
          <a:bodyPr>
            <a:noAutofit/>
          </a:bodyPr>
          <a:lstStyle/>
          <a:p>
            <a:r>
              <a:rPr lang="en-GB" sz="4000" b="1" dirty="0" err="1">
                <a:latin typeface="Calibri" panose="020F0502020204030204" pitchFamily="34" charset="0"/>
                <a:cs typeface="Calibri" panose="020F0502020204030204" pitchFamily="34" charset="0"/>
              </a:rPr>
              <a:t>Conflicto</a:t>
            </a:r>
            <a:r>
              <a:rPr lang="en-GB" sz="4000" b="1" dirty="0">
                <a:latin typeface="Calibri" panose="020F0502020204030204" pitchFamily="34" charset="0"/>
                <a:cs typeface="Calibri" panose="020F0502020204030204" pitchFamily="34" charset="0"/>
              </a:rPr>
              <a:t> </a:t>
            </a:r>
            <a:r>
              <a:rPr lang="en-GB" sz="4000" b="1" dirty="0" err="1">
                <a:latin typeface="Calibri" panose="020F0502020204030204" pitchFamily="34" charset="0"/>
                <a:cs typeface="Calibri" panose="020F0502020204030204" pitchFamily="34" charset="0"/>
              </a:rPr>
              <a:t>Armado</a:t>
            </a:r>
            <a:r>
              <a:rPr lang="en-GB" sz="4000" b="1" dirty="0">
                <a:latin typeface="Calibri" panose="020F0502020204030204" pitchFamily="34" charset="0"/>
                <a:cs typeface="Calibri" panose="020F0502020204030204" pitchFamily="34" charset="0"/>
              </a:rPr>
              <a:t> (</a:t>
            </a:r>
            <a:r>
              <a:rPr lang="en-GB" sz="4000" b="1" dirty="0" err="1">
                <a:latin typeface="Calibri" panose="020F0502020204030204" pitchFamily="34" charset="0"/>
                <a:cs typeface="Calibri" panose="020F0502020204030204" pitchFamily="34" charset="0"/>
              </a:rPr>
              <a:t>Opcional</a:t>
            </a:r>
            <a:r>
              <a:rPr lang="en-GB" sz="4000" b="1" dirty="0">
                <a:latin typeface="Calibri" panose="020F0502020204030204" pitchFamily="34" charset="0"/>
                <a:cs typeface="Calibri" panose="020F0502020204030204" pitchFamily="34" charset="0"/>
              </a:rPr>
              <a:t>) </a:t>
            </a:r>
          </a:p>
        </p:txBody>
      </p:sp>
      <p:sp>
        <p:nvSpPr>
          <p:cNvPr id="3" name="Content Placeholder 2">
            <a:extLst>
              <a:ext uri="{FF2B5EF4-FFF2-40B4-BE49-F238E27FC236}">
                <a16:creationId xmlns:a16="http://schemas.microsoft.com/office/drawing/2014/main" id="{D0366C93-E69E-4718-9E21-F0D63253AF97}"/>
              </a:ext>
            </a:extLst>
          </p:cNvPr>
          <p:cNvSpPr>
            <a:spLocks noGrp="1"/>
          </p:cNvSpPr>
          <p:nvPr>
            <p:ph idx="1"/>
          </p:nvPr>
        </p:nvSpPr>
        <p:spPr>
          <a:xfrm rot="10800000" flipV="1">
            <a:off x="539750" y="1579228"/>
            <a:ext cx="11112500" cy="3932321"/>
          </a:xfrm>
        </p:spPr>
        <p:txBody>
          <a:bodyPr>
            <a:noAutofit/>
          </a:bodyPr>
          <a:lstStyle/>
          <a:p>
            <a:r>
              <a:rPr lang="en-US" dirty="0"/>
              <a:t>Hay que </a:t>
            </a:r>
            <a:r>
              <a:rPr lang="en-US" dirty="0" err="1"/>
              <a:t>diferenciar</a:t>
            </a:r>
            <a:r>
              <a:rPr lang="en-US" dirty="0"/>
              <a:t> 3 </a:t>
            </a:r>
            <a:r>
              <a:rPr lang="en-US" dirty="0" err="1"/>
              <a:t>escenarios</a:t>
            </a:r>
            <a:r>
              <a:rPr lang="en-US" dirty="0"/>
              <a:t>, </a:t>
            </a:r>
            <a:r>
              <a:rPr lang="en-US" dirty="0" err="1"/>
              <a:t>porque</a:t>
            </a:r>
            <a:r>
              <a:rPr lang="en-US" dirty="0"/>
              <a:t> las </a:t>
            </a:r>
            <a:r>
              <a:rPr lang="en-US" dirty="0" err="1"/>
              <a:t>reglas</a:t>
            </a:r>
            <a:r>
              <a:rPr lang="en-US" dirty="0"/>
              <a:t> que se </a:t>
            </a:r>
            <a:r>
              <a:rPr lang="en-US" dirty="0" err="1"/>
              <a:t>apliquen</a:t>
            </a:r>
            <a:r>
              <a:rPr lang="en-US" dirty="0"/>
              <a:t> son </a:t>
            </a:r>
            <a:r>
              <a:rPr lang="en-US" dirty="0" err="1"/>
              <a:t>diferentes</a:t>
            </a:r>
            <a:r>
              <a:rPr lang="en-US" dirty="0"/>
              <a:t> entre </a:t>
            </a:r>
            <a:r>
              <a:rPr lang="en-US" dirty="0" err="1"/>
              <a:t>ellos</a:t>
            </a:r>
            <a:r>
              <a:rPr lang="en-US" dirty="0"/>
              <a:t>. </a:t>
            </a:r>
          </a:p>
          <a:p>
            <a:r>
              <a:rPr lang="en-US" dirty="0" err="1"/>
              <a:t>En</a:t>
            </a:r>
            <a:r>
              <a:rPr lang="en-US" dirty="0"/>
              <a:t> </a:t>
            </a:r>
            <a:r>
              <a:rPr lang="en-US" dirty="0" err="1"/>
              <a:t>situaciones</a:t>
            </a:r>
            <a:r>
              <a:rPr lang="en-US" dirty="0"/>
              <a:t> </a:t>
            </a:r>
            <a:r>
              <a:rPr lang="en-US" dirty="0" err="1"/>
              <a:t>en</a:t>
            </a:r>
            <a:r>
              <a:rPr lang="en-US" dirty="0"/>
              <a:t> que hay </a:t>
            </a:r>
            <a:r>
              <a:rPr lang="en-US" dirty="0" err="1"/>
              <a:t>violencia</a:t>
            </a:r>
            <a:r>
              <a:rPr lang="en-US" dirty="0"/>
              <a:t> entre las personas (</a:t>
            </a:r>
            <a:r>
              <a:rPr lang="en-US" b="1" i="1" dirty="0" err="1">
                <a:highlight>
                  <a:srgbClr val="FFFF00"/>
                </a:highlight>
                <a:latin typeface="Calibri" panose="020F0502020204030204" pitchFamily="34" charset="0"/>
                <a:cs typeface="Calibri" panose="020F0502020204030204" pitchFamily="34" charset="0"/>
              </a:rPr>
              <a:t>ejemplo</a:t>
            </a:r>
            <a:r>
              <a:rPr lang="en-US" b="1" i="1" dirty="0">
                <a:highlight>
                  <a:srgbClr val="FFFF00"/>
                </a:highlight>
                <a:latin typeface="Calibri" panose="020F0502020204030204" pitchFamily="34" charset="0"/>
                <a:cs typeface="Calibri" panose="020F0502020204030204" pitchFamily="34" charset="0"/>
              </a:rPr>
              <a:t>, regional)</a:t>
            </a:r>
            <a:endParaRPr lang="en-US" dirty="0"/>
          </a:p>
          <a:p>
            <a:r>
              <a:rPr lang="en-US" dirty="0" err="1"/>
              <a:t>Cuando</a:t>
            </a:r>
            <a:r>
              <a:rPr lang="en-US" dirty="0"/>
              <a:t> </a:t>
            </a:r>
            <a:r>
              <a:rPr lang="en-US" dirty="0" err="1"/>
              <a:t>el</a:t>
            </a:r>
            <a:r>
              <a:rPr lang="en-US" dirty="0"/>
              <a:t> </a:t>
            </a:r>
            <a:r>
              <a:rPr lang="en-US" dirty="0" err="1"/>
              <a:t>conflicto</a:t>
            </a:r>
            <a:r>
              <a:rPr lang="en-US" dirty="0"/>
              <a:t> </a:t>
            </a:r>
            <a:r>
              <a:rPr lang="en-US" dirty="0" err="1"/>
              <a:t>armado</a:t>
            </a:r>
            <a:r>
              <a:rPr lang="en-US" dirty="0"/>
              <a:t> no es </a:t>
            </a:r>
            <a:r>
              <a:rPr lang="en-US" dirty="0" err="1"/>
              <a:t>internacional</a:t>
            </a:r>
            <a:r>
              <a:rPr lang="en-US" dirty="0"/>
              <a:t>, </a:t>
            </a:r>
            <a:r>
              <a:rPr lang="en-US" dirty="0" err="1"/>
              <a:t>sino</a:t>
            </a:r>
            <a:r>
              <a:rPr lang="en-US" dirty="0"/>
              <a:t> entre </a:t>
            </a:r>
            <a:r>
              <a:rPr lang="en-US" dirty="0" err="1"/>
              <a:t>fuerzas</a:t>
            </a:r>
            <a:r>
              <a:rPr lang="en-US" dirty="0"/>
              <a:t> </a:t>
            </a:r>
            <a:r>
              <a:rPr lang="en-US" dirty="0" err="1"/>
              <a:t>militares</a:t>
            </a:r>
            <a:r>
              <a:rPr lang="en-US" dirty="0"/>
              <a:t> de un </a:t>
            </a:r>
            <a:r>
              <a:rPr lang="en-US" dirty="0" err="1"/>
              <a:t>gobierno</a:t>
            </a:r>
            <a:r>
              <a:rPr lang="en-US" dirty="0"/>
              <a:t> y </a:t>
            </a:r>
            <a:r>
              <a:rPr lang="en-US" dirty="0" err="1"/>
              <a:t>grupos</a:t>
            </a:r>
            <a:r>
              <a:rPr lang="en-US" dirty="0"/>
              <a:t> no </a:t>
            </a:r>
            <a:r>
              <a:rPr lang="en-US" dirty="0" err="1"/>
              <a:t>gubernamentales</a:t>
            </a:r>
            <a:r>
              <a:rPr lang="en-US" dirty="0"/>
              <a:t>, o ambos </a:t>
            </a:r>
            <a:r>
              <a:rPr lang="en-US" dirty="0" err="1"/>
              <a:t>grupos</a:t>
            </a:r>
            <a:r>
              <a:rPr lang="en-US" dirty="0"/>
              <a:t> son no </a:t>
            </a:r>
            <a:r>
              <a:rPr lang="en-US" dirty="0" err="1"/>
              <a:t>gubernamentales</a:t>
            </a:r>
            <a:r>
              <a:rPr lang="en-US" dirty="0"/>
              <a:t>, </a:t>
            </a:r>
            <a:r>
              <a:rPr lang="en-US" dirty="0" err="1"/>
              <a:t>el</a:t>
            </a:r>
            <a:r>
              <a:rPr lang="en-US" dirty="0"/>
              <a:t> derecho </a:t>
            </a:r>
            <a:r>
              <a:rPr lang="en-US" dirty="0" err="1"/>
              <a:t>humanitario</a:t>
            </a:r>
            <a:r>
              <a:rPr lang="en-US" dirty="0"/>
              <a:t> </a:t>
            </a:r>
            <a:r>
              <a:rPr lang="en-US" dirty="0" err="1"/>
              <a:t>internacional</a:t>
            </a:r>
            <a:r>
              <a:rPr lang="en-US" dirty="0"/>
              <a:t> que se </a:t>
            </a:r>
            <a:r>
              <a:rPr lang="en-US" dirty="0" err="1"/>
              <a:t>aplica</a:t>
            </a:r>
            <a:r>
              <a:rPr lang="en-US" dirty="0"/>
              <a:t> es </a:t>
            </a:r>
            <a:r>
              <a:rPr lang="en-US" dirty="0" err="1"/>
              <a:t>muy</a:t>
            </a:r>
            <a:r>
              <a:rPr lang="en-US" dirty="0"/>
              <a:t> </a:t>
            </a:r>
            <a:r>
              <a:rPr lang="en-US" dirty="0" err="1"/>
              <a:t>limitado</a:t>
            </a:r>
            <a:r>
              <a:rPr lang="en-US" dirty="0"/>
              <a:t>, solo se </a:t>
            </a:r>
            <a:r>
              <a:rPr lang="en-US" dirty="0" err="1"/>
              <a:t>aplican</a:t>
            </a:r>
            <a:r>
              <a:rPr lang="en-US" dirty="0"/>
              <a:t> </a:t>
            </a:r>
            <a:r>
              <a:rPr lang="en-US" dirty="0" err="1"/>
              <a:t>ciertas</a:t>
            </a:r>
            <a:r>
              <a:rPr lang="en-US" dirty="0"/>
              <a:t> </a:t>
            </a:r>
            <a:r>
              <a:rPr lang="en-US" dirty="0" err="1"/>
              <a:t>leyes</a:t>
            </a:r>
            <a:r>
              <a:rPr lang="en-US" dirty="0"/>
              <a:t>.</a:t>
            </a:r>
            <a:r>
              <a:rPr lang="en-US" dirty="0">
                <a:latin typeface="Calibri" panose="020F0502020204030204" pitchFamily="34" charset="0"/>
                <a:cs typeface="Calibri" panose="020F0502020204030204" pitchFamily="34" charset="0"/>
              </a:rPr>
              <a:t> </a:t>
            </a:r>
            <a:r>
              <a:rPr lang="en-US" b="1" i="1" dirty="0">
                <a:highlight>
                  <a:srgbClr val="FFFF00"/>
                </a:highlight>
                <a:latin typeface="Calibri" panose="020F0502020204030204" pitchFamily="34" charset="0"/>
                <a:cs typeface="Calibri" panose="020F0502020204030204" pitchFamily="34" charset="0"/>
              </a:rPr>
              <a:t>(</a:t>
            </a:r>
            <a:r>
              <a:rPr lang="en-US" b="1" i="1" dirty="0" err="1">
                <a:highlight>
                  <a:srgbClr val="FFFF00"/>
                </a:highlight>
                <a:latin typeface="Calibri" panose="020F0502020204030204" pitchFamily="34" charset="0"/>
                <a:cs typeface="Calibri" panose="020F0502020204030204" pitchFamily="34" charset="0"/>
              </a:rPr>
              <a:t>ejemplo</a:t>
            </a:r>
            <a:r>
              <a:rPr lang="en-US" b="1" i="1" dirty="0">
                <a:highlight>
                  <a:srgbClr val="FFFF00"/>
                </a:highlight>
                <a:latin typeface="Calibri" panose="020F0502020204030204" pitchFamily="34" charset="0"/>
                <a:cs typeface="Calibri" panose="020F0502020204030204" pitchFamily="34" charset="0"/>
              </a:rPr>
              <a:t>, regional)</a:t>
            </a:r>
            <a:endParaRPr lang="en-US" dirty="0"/>
          </a:p>
          <a:p>
            <a:r>
              <a:rPr lang="en-US" dirty="0" err="1"/>
              <a:t>En</a:t>
            </a:r>
            <a:r>
              <a:rPr lang="en-US" dirty="0"/>
              <a:t> un </a:t>
            </a:r>
            <a:r>
              <a:rPr lang="en-US" dirty="0" err="1"/>
              <a:t>conflicto</a:t>
            </a:r>
            <a:r>
              <a:rPr lang="en-US" dirty="0"/>
              <a:t> </a:t>
            </a:r>
            <a:r>
              <a:rPr lang="en-US" dirty="0" err="1"/>
              <a:t>armado</a:t>
            </a:r>
            <a:r>
              <a:rPr lang="en-US" dirty="0"/>
              <a:t> international </a:t>
            </a:r>
            <a:r>
              <a:rPr lang="en-US" dirty="0" err="1"/>
              <a:t>donde</a:t>
            </a:r>
            <a:r>
              <a:rPr lang="en-US" dirty="0"/>
              <a:t> se </a:t>
            </a:r>
            <a:r>
              <a:rPr lang="en-US" dirty="0" err="1"/>
              <a:t>enfrentan</a:t>
            </a:r>
            <a:r>
              <a:rPr lang="en-US" dirty="0"/>
              <a:t> 2 o </a:t>
            </a:r>
            <a:r>
              <a:rPr lang="en-US" dirty="0" err="1"/>
              <a:t>más</a:t>
            </a:r>
            <a:r>
              <a:rPr lang="en-US" dirty="0"/>
              <a:t> </a:t>
            </a:r>
            <a:r>
              <a:rPr lang="en-US" dirty="0" err="1"/>
              <a:t>gobiernos</a:t>
            </a:r>
            <a:r>
              <a:rPr lang="en-US" dirty="0"/>
              <a:t>, es </a:t>
            </a:r>
            <a:r>
              <a:rPr lang="en-US" dirty="0" err="1"/>
              <a:t>donde</a:t>
            </a:r>
            <a:r>
              <a:rPr lang="en-US" dirty="0"/>
              <a:t> se </a:t>
            </a:r>
            <a:r>
              <a:rPr lang="en-US" dirty="0" err="1"/>
              <a:t>aplica</a:t>
            </a:r>
            <a:r>
              <a:rPr lang="en-US" dirty="0"/>
              <a:t> la mayor </a:t>
            </a:r>
            <a:r>
              <a:rPr lang="en-US" dirty="0" err="1"/>
              <a:t>cantidad</a:t>
            </a:r>
            <a:r>
              <a:rPr lang="en-US" dirty="0"/>
              <a:t> de </a:t>
            </a:r>
            <a:r>
              <a:rPr lang="en-US" dirty="0" err="1"/>
              <a:t>leyes</a:t>
            </a:r>
            <a:r>
              <a:rPr lang="en-US" dirty="0"/>
              <a:t> del DHI </a:t>
            </a:r>
            <a:r>
              <a:rPr lang="en-US" b="1" i="1" dirty="0">
                <a:highlight>
                  <a:srgbClr val="FFFF00"/>
                </a:highlight>
                <a:latin typeface="Calibri" panose="020F0502020204030204" pitchFamily="34" charset="0"/>
                <a:cs typeface="Calibri" panose="020F0502020204030204" pitchFamily="34" charset="0"/>
              </a:rPr>
              <a:t>(</a:t>
            </a:r>
            <a:r>
              <a:rPr lang="en-US" b="1" i="1" dirty="0" err="1">
                <a:highlight>
                  <a:srgbClr val="FFFF00"/>
                </a:highlight>
                <a:latin typeface="Calibri" panose="020F0502020204030204" pitchFamily="34" charset="0"/>
                <a:cs typeface="Calibri" panose="020F0502020204030204" pitchFamily="34" charset="0"/>
              </a:rPr>
              <a:t>ejemplo</a:t>
            </a:r>
            <a:r>
              <a:rPr lang="en-US" b="1" i="1" dirty="0">
                <a:highlight>
                  <a:srgbClr val="FFFF00"/>
                </a:highlight>
                <a:latin typeface="Calibri" panose="020F0502020204030204" pitchFamily="34" charset="0"/>
                <a:cs typeface="Calibri" panose="020F0502020204030204" pitchFamily="34" charset="0"/>
              </a:rPr>
              <a:t> regional)</a:t>
            </a:r>
            <a:endParaRPr lang="en-GB" dirty="0"/>
          </a:p>
        </p:txBody>
      </p:sp>
      <p:sp>
        <p:nvSpPr>
          <p:cNvPr id="4" name="Date Placeholder 3">
            <a:extLst>
              <a:ext uri="{FF2B5EF4-FFF2-40B4-BE49-F238E27FC236}">
                <a16:creationId xmlns:a16="http://schemas.microsoft.com/office/drawing/2014/main" id="{D5470B71-BDC5-41DF-A536-5407FF98434D}"/>
              </a:ext>
            </a:extLst>
          </p:cNvPr>
          <p:cNvSpPr>
            <a:spLocks noGrp="1"/>
          </p:cNvSpPr>
          <p:nvPr>
            <p:ph type="dt" sz="half" idx="10"/>
          </p:nvPr>
        </p:nvSpPr>
        <p:spPr/>
        <p:txBody>
          <a:bodyPr/>
          <a:lstStyle/>
          <a:p>
            <a:fld id="{01050A59-BA14-E442-9F3C-411996F8AE58}" type="datetime1">
              <a:rPr lang="en-US" smtClean="0"/>
              <a:t>1/23/24</a:t>
            </a:fld>
            <a:endParaRPr lang="en-GB"/>
          </a:p>
        </p:txBody>
      </p:sp>
      <p:sp>
        <p:nvSpPr>
          <p:cNvPr id="5" name="Footer Placeholder 4">
            <a:extLst>
              <a:ext uri="{FF2B5EF4-FFF2-40B4-BE49-F238E27FC236}">
                <a16:creationId xmlns:a16="http://schemas.microsoft.com/office/drawing/2014/main" id="{D4F51E1A-0218-4A65-8C87-0DCF2BC5FB15}"/>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620ECD9D-E8D8-4EF7-A74E-B430CEDFEBD1}"/>
              </a:ext>
            </a:extLst>
          </p:cNvPr>
          <p:cNvSpPr>
            <a:spLocks noGrp="1"/>
          </p:cNvSpPr>
          <p:nvPr>
            <p:ph type="sldNum" sz="quarter" idx="12"/>
          </p:nvPr>
        </p:nvSpPr>
        <p:spPr/>
        <p:txBody>
          <a:bodyPr/>
          <a:lstStyle/>
          <a:p>
            <a:r>
              <a:rPr lang="en-GB" dirty="0"/>
              <a:t>Slide </a:t>
            </a:r>
            <a:fld id="{566D8EC2-00B7-4DEC-8348-941BB5C1523A}" type="slidenum">
              <a:rPr lang="en-GB" smtClean="0"/>
              <a:t>21</a:t>
            </a:fld>
            <a:endParaRPr lang="en-GB" dirty="0"/>
          </a:p>
        </p:txBody>
      </p:sp>
      <p:pic>
        <p:nvPicPr>
          <p:cNvPr id="7" name="Picture 6">
            <a:extLst>
              <a:ext uri="{FF2B5EF4-FFF2-40B4-BE49-F238E27FC236}">
                <a16:creationId xmlns:a16="http://schemas.microsoft.com/office/drawing/2014/main" id="{901A9F65-6EF7-104C-86EE-669A581A6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98723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2" name="Title 1">
            <a:extLst>
              <a:ext uri="{FF2B5EF4-FFF2-40B4-BE49-F238E27FC236}">
                <a16:creationId xmlns:a16="http://schemas.microsoft.com/office/drawing/2014/main" id="{A1597157-A836-41B6-87B2-31F259FCDD45}"/>
              </a:ext>
            </a:extLst>
          </p:cNvPr>
          <p:cNvSpPr>
            <a:spLocks noGrp="1"/>
          </p:cNvSpPr>
          <p:nvPr>
            <p:ph type="title"/>
          </p:nvPr>
        </p:nvSpPr>
        <p:spPr>
          <a:xfrm>
            <a:off x="76200" y="-655089"/>
            <a:ext cx="10581360" cy="2224610"/>
          </a:xfrm>
        </p:spPr>
        <p:txBody>
          <a:bodyPr>
            <a:normAutofit/>
          </a:bodyPr>
          <a:lstStyle/>
          <a:p>
            <a:br>
              <a:rPr lang="en-GB" b="1" dirty="0">
                <a:solidFill>
                  <a:srgbClr val="7030A0"/>
                </a:solidFill>
                <a:latin typeface="Calibri" panose="020F0502020204030204" pitchFamily="34" charset="0"/>
                <a:cs typeface="Calibri" panose="020F0502020204030204" pitchFamily="34" charset="0"/>
              </a:rPr>
            </a:br>
            <a:r>
              <a:rPr kumimoji="0" lang="fr-FR" sz="4400" b="1" i="0" u="none" strike="noStrike" kern="1200" cap="none" spc="0" normalizeH="0" baseline="0" noProof="0" dirty="0" err="1">
                <a:ln>
                  <a:noFill/>
                </a:ln>
                <a:solidFill>
                  <a:srgbClr val="0070C0"/>
                </a:solidFill>
                <a:effectLst/>
                <a:uLnTx/>
                <a:uFillTx/>
                <a:latin typeface="+mn-lt"/>
                <a:ea typeface="Verdana" panose="020B0604030504040204" pitchFamily="34" charset="0"/>
                <a:cs typeface="Arial" panose="020B0604020202020204" pitchFamily="34" charset="0"/>
              </a:rPr>
              <a:t>Contenido</a:t>
            </a:r>
            <a:r>
              <a:rPr kumimoji="0" lang="fr-FR" sz="4400" b="1" i="0" u="none" strike="noStrike" kern="1200" cap="none" spc="0" normalizeH="0" baseline="0" noProof="0" dirty="0">
                <a:ln>
                  <a:noFill/>
                </a:ln>
                <a:solidFill>
                  <a:srgbClr val="0070C0"/>
                </a:solidFill>
                <a:effectLst/>
                <a:uLnTx/>
                <a:uFillTx/>
                <a:latin typeface="+mn-lt"/>
                <a:ea typeface="Verdana" panose="020B0604030504040204" pitchFamily="34" charset="0"/>
                <a:cs typeface="Arial" panose="020B0604020202020204" pitchFamily="34" charset="0"/>
              </a:rPr>
              <a:t> de las Directrices de IASC </a:t>
            </a:r>
            <a:r>
              <a:rPr lang="fr-FR" sz="4000" b="1" dirty="0">
                <a:solidFill>
                  <a:srgbClr val="0070C0"/>
                </a:solidFill>
                <a:latin typeface="+mn-lt"/>
                <a:ea typeface="Verdana" panose="020B0604030504040204" pitchFamily="34" charset="0"/>
                <a:cs typeface="Arial" panose="020B0604020202020204" pitchFamily="34" charset="0"/>
              </a:rPr>
              <a:t>:</a:t>
            </a:r>
            <a:endParaRPr lang="en-US" dirty="0">
              <a:solidFill>
                <a:srgbClr val="0070C0"/>
              </a:solidFill>
            </a:endParaRPr>
          </a:p>
        </p:txBody>
      </p:sp>
      <p:sp>
        <p:nvSpPr>
          <p:cNvPr id="8" name="Content Placeholder 7">
            <a:extLst>
              <a:ext uri="{FF2B5EF4-FFF2-40B4-BE49-F238E27FC236}">
                <a16:creationId xmlns:a16="http://schemas.microsoft.com/office/drawing/2014/main" id="{FD243AAE-E7A1-4AE8-9183-5A66BC84A8FC}"/>
              </a:ext>
            </a:extLst>
          </p:cNvPr>
          <p:cNvSpPr>
            <a:spLocks noGrp="1"/>
          </p:cNvSpPr>
          <p:nvPr>
            <p:ph sz="half" idx="2"/>
          </p:nvPr>
        </p:nvSpPr>
        <p:spPr>
          <a:xfrm>
            <a:off x="4542503" y="1649545"/>
            <a:ext cx="7270346" cy="4706805"/>
          </a:xfrm>
        </p:spPr>
        <p:txBody>
          <a:bodyPr>
            <a:normAutofit/>
          </a:bodyPr>
          <a:lstStyle/>
          <a:p>
            <a:pPr marL="0" indent="0">
              <a:lnSpc>
                <a:spcPct val="120000"/>
              </a:lnSpc>
              <a:spcBef>
                <a:spcPts val="0"/>
              </a:spcBef>
              <a:buNone/>
              <a:defRPr/>
            </a:pPr>
            <a:r>
              <a:rPr lang="en-GB" sz="1800" b="1" dirty="0" err="1">
                <a:solidFill>
                  <a:srgbClr val="0070C0"/>
                </a:solidFill>
                <a:latin typeface="Verdana" panose="020B0604030504040204" pitchFamily="34" charset="0"/>
                <a:ea typeface="Verdana" panose="020B0604030504040204" pitchFamily="34" charset="0"/>
              </a:rPr>
              <a:t>Capítulos</a:t>
            </a:r>
            <a:r>
              <a:rPr lang="en-GB" sz="1800" b="1" dirty="0">
                <a:solidFill>
                  <a:srgbClr val="0070C0"/>
                </a:solidFill>
                <a:latin typeface="Verdana" panose="020B0604030504040204" pitchFamily="34" charset="0"/>
                <a:ea typeface="Verdana" panose="020B0604030504040204" pitchFamily="34" charset="0"/>
              </a:rPr>
              <a:t> </a:t>
            </a:r>
            <a:r>
              <a:rPr lang="en-GB" sz="1800" b="1" dirty="0" err="1">
                <a:solidFill>
                  <a:srgbClr val="0070C0"/>
                </a:solidFill>
                <a:latin typeface="Verdana" panose="020B0604030504040204" pitchFamily="34" charset="0"/>
                <a:ea typeface="Verdana" panose="020B0604030504040204" pitchFamily="34" charset="0"/>
              </a:rPr>
              <a:t>introductorios</a:t>
            </a:r>
            <a:endParaRPr lang="en-GB" sz="1800" b="1" dirty="0">
              <a:solidFill>
                <a:srgbClr val="0070C0"/>
              </a:solidFill>
              <a:latin typeface="Verdana" panose="020B0604030504040204" pitchFamily="34" charset="0"/>
              <a:ea typeface="Verdana" panose="020B0604030504040204" pitchFamily="34" charset="0"/>
            </a:endParaRPr>
          </a:p>
          <a:p>
            <a:pPr marL="800100" lvl="1" indent="-342900">
              <a:lnSpc>
                <a:spcPct val="120000"/>
              </a:lnSpc>
              <a:spcBef>
                <a:spcPts val="0"/>
              </a:spcBef>
              <a:buFont typeface="Arial" panose="020B0604020202020204" pitchFamily="34" charset="0"/>
              <a:buChar char="•"/>
              <a:defRPr/>
            </a:pPr>
            <a:r>
              <a:rPr lang="en-GB" sz="1800" dirty="0">
                <a:latin typeface="Verdana" panose="020B0604030504040204" pitchFamily="34" charset="0"/>
                <a:ea typeface="Verdana" panose="020B0604030504040204" pitchFamily="34" charset="0"/>
                <a:cs typeface="Arial" panose="020B0604020202020204" pitchFamily="34" charset="0"/>
              </a:rPr>
              <a:t>Marco legal &amp; </a:t>
            </a:r>
            <a:r>
              <a:rPr lang="en-GB" sz="1800" dirty="0" err="1">
                <a:latin typeface="Verdana" panose="020B0604030504040204" pitchFamily="34" charset="0"/>
                <a:ea typeface="Verdana" panose="020B0604030504040204" pitchFamily="34" charset="0"/>
                <a:cs typeface="Arial" panose="020B0604020202020204" pitchFamily="34" charset="0"/>
              </a:rPr>
              <a:t>político</a:t>
            </a:r>
            <a:endParaRPr lang="en-GB" sz="1800" dirty="0">
              <a:latin typeface="Verdana" panose="020B0604030504040204" pitchFamily="34" charset="0"/>
              <a:ea typeface="Verdana" panose="020B0604030504040204" pitchFamily="34" charset="0"/>
              <a:cs typeface="Arial" panose="020B0604020202020204" pitchFamily="34" charset="0"/>
            </a:endParaRPr>
          </a:p>
          <a:p>
            <a:pPr marL="800100" lvl="1" indent="-342900">
              <a:lnSpc>
                <a:spcPct val="120000"/>
              </a:lnSpc>
              <a:spcBef>
                <a:spcPts val="0"/>
              </a:spcBef>
              <a:buFont typeface="Arial" panose="020B0604020202020204" pitchFamily="34" charset="0"/>
              <a:buChar char="•"/>
              <a:defRPr/>
            </a:pPr>
            <a:r>
              <a:rPr lang="en-GB" sz="1800" dirty="0" err="1">
                <a:latin typeface="Verdana" panose="020B0604030504040204" pitchFamily="34" charset="0"/>
                <a:ea typeface="Verdana" panose="020B0604030504040204" pitchFamily="34" charset="0"/>
                <a:cs typeface="Arial" panose="020B0604020202020204" pitchFamily="34" charset="0"/>
              </a:rPr>
              <a:t>Principios</a:t>
            </a:r>
            <a:r>
              <a:rPr lang="en-GB" sz="1800" dirty="0">
                <a:latin typeface="Verdana" panose="020B0604030504040204" pitchFamily="34" charset="0"/>
                <a:ea typeface="Verdana" panose="020B0604030504040204" pitchFamily="34" charset="0"/>
                <a:cs typeface="Arial" panose="020B0604020202020204" pitchFamily="34" charset="0"/>
              </a:rPr>
              <a:t> </a:t>
            </a:r>
            <a:r>
              <a:rPr lang="en-GB" sz="1800" dirty="0" err="1">
                <a:latin typeface="Verdana" panose="020B0604030504040204" pitchFamily="34" charset="0"/>
                <a:ea typeface="Verdana" panose="020B0604030504040204" pitchFamily="34" charset="0"/>
                <a:cs typeface="Arial" panose="020B0604020202020204" pitchFamily="34" charset="0"/>
              </a:rPr>
              <a:t>generales</a:t>
            </a:r>
            <a:endParaRPr lang="en-GB" sz="1800" dirty="0">
              <a:latin typeface="Verdana" panose="020B0604030504040204" pitchFamily="34" charset="0"/>
              <a:ea typeface="Verdana" panose="020B0604030504040204" pitchFamily="34" charset="0"/>
              <a:cs typeface="Arial" panose="020B0604020202020204" pitchFamily="34" charset="0"/>
            </a:endParaRPr>
          </a:p>
          <a:p>
            <a:pPr marL="800100" lvl="1" indent="-342900">
              <a:lnSpc>
                <a:spcPct val="120000"/>
              </a:lnSpc>
              <a:spcBef>
                <a:spcPts val="0"/>
              </a:spcBef>
              <a:buFont typeface="Arial" panose="020B0604020202020204" pitchFamily="34" charset="0"/>
              <a:buChar char="•"/>
              <a:defRPr/>
            </a:pPr>
            <a:r>
              <a:rPr lang="en-GB" sz="1800" dirty="0" err="1">
                <a:latin typeface="Verdana" panose="020B0604030504040204" pitchFamily="34" charset="0"/>
                <a:ea typeface="Verdana" panose="020B0604030504040204" pitchFamily="34" charset="0"/>
                <a:cs typeface="Arial" panose="020B0604020202020204" pitchFamily="34" charset="0"/>
              </a:rPr>
              <a:t>Tópicos</a:t>
            </a:r>
            <a:r>
              <a:rPr lang="en-GB" sz="1800" dirty="0">
                <a:latin typeface="Verdana" panose="020B0604030504040204" pitchFamily="34" charset="0"/>
                <a:ea typeface="Verdana" panose="020B0604030504040204" pitchFamily="34" charset="0"/>
                <a:cs typeface="Arial" panose="020B0604020202020204" pitchFamily="34" charset="0"/>
              </a:rPr>
              <a:t> y </a:t>
            </a:r>
            <a:r>
              <a:rPr lang="en-GB" sz="1800" dirty="0" err="1">
                <a:latin typeface="Verdana" panose="020B0604030504040204" pitchFamily="34" charset="0"/>
                <a:ea typeface="Verdana" panose="020B0604030504040204" pitchFamily="34" charset="0"/>
                <a:cs typeface="Arial" panose="020B0604020202020204" pitchFamily="34" charset="0"/>
              </a:rPr>
              <a:t>programación</a:t>
            </a:r>
            <a:r>
              <a:rPr lang="en-GB" sz="1800" dirty="0">
                <a:latin typeface="Verdana" panose="020B0604030504040204" pitchFamily="34" charset="0"/>
                <a:ea typeface="Verdana" panose="020B0604030504040204" pitchFamily="34" charset="0"/>
                <a:cs typeface="Arial" panose="020B0604020202020204" pitchFamily="34" charset="0"/>
              </a:rPr>
              <a:t> </a:t>
            </a:r>
            <a:r>
              <a:rPr lang="en-GB" sz="1800" dirty="0" err="1">
                <a:latin typeface="Verdana" panose="020B0604030504040204" pitchFamily="34" charset="0"/>
                <a:ea typeface="Verdana" panose="020B0604030504040204" pitchFamily="34" charset="0"/>
                <a:cs typeface="Arial" panose="020B0604020202020204" pitchFamily="34" charset="0"/>
              </a:rPr>
              <a:t>transversales</a:t>
            </a:r>
            <a:r>
              <a:rPr lang="en-GB" sz="1800" dirty="0">
                <a:latin typeface="Verdana" panose="020B0604030504040204" pitchFamily="34" charset="0"/>
                <a:ea typeface="Verdana" panose="020B0604030504040204" pitchFamily="34" charset="0"/>
                <a:cs typeface="Arial" panose="020B0604020202020204" pitchFamily="34" charset="0"/>
              </a:rPr>
              <a:t> </a:t>
            </a:r>
          </a:p>
          <a:p>
            <a:pPr marL="800100" lvl="1" indent="-342900">
              <a:lnSpc>
                <a:spcPct val="120000"/>
              </a:lnSpc>
              <a:spcBef>
                <a:spcPts val="0"/>
              </a:spcBef>
              <a:buFont typeface="Arial" panose="020B0604020202020204" pitchFamily="34" charset="0"/>
              <a:buChar char="•"/>
              <a:defRPr/>
            </a:pPr>
            <a:r>
              <a:rPr lang="en-GB" sz="1800" dirty="0">
                <a:latin typeface="Verdana" panose="020B0604030504040204" pitchFamily="34" charset="0"/>
                <a:ea typeface="Verdana" panose="020B0604030504040204" pitchFamily="34" charset="0"/>
                <a:cs typeface="Arial" panose="020B0604020202020204" pitchFamily="34" charset="0"/>
              </a:rPr>
              <a:t>Roles y </a:t>
            </a:r>
            <a:r>
              <a:rPr lang="en-GB" sz="1800" dirty="0" err="1">
                <a:latin typeface="Verdana" panose="020B0604030504040204" pitchFamily="34" charset="0"/>
                <a:ea typeface="Verdana" panose="020B0604030504040204" pitchFamily="34" charset="0"/>
                <a:cs typeface="Arial" panose="020B0604020202020204" pitchFamily="34" charset="0"/>
              </a:rPr>
              <a:t>responsabilidades</a:t>
            </a:r>
            <a:endParaRPr lang="en-GB" sz="1800" b="1" dirty="0">
              <a:latin typeface="Verdana" panose="020B0604030504040204" pitchFamily="34" charset="0"/>
              <a:ea typeface="Verdana" panose="020B0604030504040204" pitchFamily="34" charset="0"/>
              <a:cs typeface="Arial" panose="020B0604020202020204" pitchFamily="34" charset="0"/>
            </a:endParaRPr>
          </a:p>
          <a:p>
            <a:pPr marL="0" indent="0">
              <a:lnSpc>
                <a:spcPct val="120000"/>
              </a:lnSpc>
              <a:spcBef>
                <a:spcPts val="0"/>
              </a:spcBef>
              <a:buNone/>
              <a:defRPr/>
            </a:pPr>
            <a:endParaRPr lang="en-GB" sz="1800" b="1" dirty="0">
              <a:solidFill>
                <a:srgbClr val="0070C0"/>
              </a:solidFill>
              <a:latin typeface="Verdana" panose="020B0604030504040204" pitchFamily="34" charset="0"/>
              <a:ea typeface="Verdana" panose="020B0604030504040204" pitchFamily="34" charset="0"/>
            </a:endParaRPr>
          </a:p>
          <a:p>
            <a:pPr marL="0" indent="0">
              <a:lnSpc>
                <a:spcPct val="120000"/>
              </a:lnSpc>
              <a:spcBef>
                <a:spcPts val="0"/>
              </a:spcBef>
              <a:buNone/>
              <a:defRPr/>
            </a:pPr>
            <a:r>
              <a:rPr lang="en-GB" sz="1800" b="1" dirty="0" err="1">
                <a:solidFill>
                  <a:srgbClr val="0070C0"/>
                </a:solidFill>
                <a:latin typeface="Verdana" panose="020B0604030504040204" pitchFamily="34" charset="0"/>
                <a:ea typeface="Verdana" panose="020B0604030504040204" pitchFamily="34" charset="0"/>
              </a:rPr>
              <a:t>Capítulos</a:t>
            </a:r>
            <a:r>
              <a:rPr lang="en-GB" sz="1800" b="1" dirty="0">
                <a:solidFill>
                  <a:srgbClr val="0070C0"/>
                </a:solidFill>
                <a:latin typeface="Verdana" panose="020B0604030504040204" pitchFamily="34" charset="0"/>
                <a:ea typeface="Verdana" panose="020B0604030504040204" pitchFamily="34" charset="0"/>
              </a:rPr>
              <a:t> </a:t>
            </a:r>
            <a:r>
              <a:rPr lang="en-GB" sz="1800" b="1" dirty="0" err="1">
                <a:solidFill>
                  <a:srgbClr val="0070C0"/>
                </a:solidFill>
                <a:latin typeface="Verdana" panose="020B0604030504040204" pitchFamily="34" charset="0"/>
                <a:ea typeface="Verdana" panose="020B0604030504040204" pitchFamily="34" charset="0"/>
              </a:rPr>
              <a:t>específicos</a:t>
            </a:r>
            <a:r>
              <a:rPr lang="en-GB" sz="1800" b="1" dirty="0">
                <a:solidFill>
                  <a:srgbClr val="0070C0"/>
                </a:solidFill>
                <a:latin typeface="Verdana" panose="020B0604030504040204" pitchFamily="34" charset="0"/>
                <a:ea typeface="Verdana" panose="020B0604030504040204" pitchFamily="34" charset="0"/>
              </a:rPr>
              <a:t> </a:t>
            </a:r>
            <a:r>
              <a:rPr lang="en-GB" sz="1800" b="1" dirty="0" err="1">
                <a:solidFill>
                  <a:srgbClr val="0070C0"/>
                </a:solidFill>
                <a:latin typeface="Verdana" panose="020B0604030504040204" pitchFamily="34" charset="0"/>
                <a:ea typeface="Verdana" panose="020B0604030504040204" pitchFamily="34" charset="0"/>
              </a:rPr>
              <a:t>por</a:t>
            </a:r>
            <a:r>
              <a:rPr lang="en-GB" sz="1800" b="1" dirty="0">
                <a:solidFill>
                  <a:srgbClr val="0070C0"/>
                </a:solidFill>
                <a:latin typeface="Verdana" panose="020B0604030504040204" pitchFamily="34" charset="0"/>
                <a:ea typeface="Verdana" panose="020B0604030504040204" pitchFamily="34" charset="0"/>
              </a:rPr>
              <a:t> sector</a:t>
            </a:r>
          </a:p>
          <a:p>
            <a:pPr marL="800100" lvl="1" indent="-342900">
              <a:lnSpc>
                <a:spcPct val="120000"/>
              </a:lnSpc>
              <a:spcBef>
                <a:spcPts val="0"/>
              </a:spcBef>
              <a:buFont typeface="Arial" panose="020B0604020202020204" pitchFamily="34" charset="0"/>
              <a:buChar char="•"/>
              <a:defRPr/>
            </a:pPr>
            <a:r>
              <a:rPr lang="en-GB" sz="1800" dirty="0" err="1">
                <a:latin typeface="Verdana" panose="020B0604030504040204" pitchFamily="34" charset="0"/>
                <a:ea typeface="Verdana" panose="020B0604030504040204" pitchFamily="34" charset="0"/>
                <a:cs typeface="Arial" panose="020B0604020202020204" pitchFamily="34" charset="0"/>
              </a:rPr>
              <a:t>Aplicación</a:t>
            </a:r>
            <a:r>
              <a:rPr lang="en-GB" sz="1800" dirty="0">
                <a:latin typeface="Verdana" panose="020B0604030504040204" pitchFamily="34" charset="0"/>
                <a:ea typeface="Verdana" panose="020B0604030504040204" pitchFamily="34" charset="0"/>
                <a:cs typeface="Arial" panose="020B0604020202020204" pitchFamily="34" charset="0"/>
              </a:rPr>
              <a:t> de </a:t>
            </a:r>
            <a:r>
              <a:rPr lang="en-GB" sz="1800" dirty="0" err="1">
                <a:latin typeface="Verdana" panose="020B0604030504040204" pitchFamily="34" charset="0"/>
                <a:ea typeface="Verdana" panose="020B0604030504040204" pitchFamily="34" charset="0"/>
                <a:cs typeface="Arial" panose="020B0604020202020204" pitchFamily="34" charset="0"/>
              </a:rPr>
              <a:t>principios</a:t>
            </a:r>
            <a:r>
              <a:rPr lang="en-GB" sz="1800" dirty="0">
                <a:latin typeface="Verdana" panose="020B0604030504040204" pitchFamily="34" charset="0"/>
                <a:ea typeface="Verdana" panose="020B0604030504040204" pitchFamily="34" charset="0"/>
                <a:cs typeface="Arial" panose="020B0604020202020204" pitchFamily="34" charset="0"/>
              </a:rPr>
              <a:t> y </a:t>
            </a:r>
            <a:r>
              <a:rPr lang="en-GB" sz="1800" dirty="0" err="1">
                <a:latin typeface="Verdana" panose="020B0604030504040204" pitchFamily="34" charset="0"/>
                <a:ea typeface="Verdana" panose="020B0604030504040204" pitchFamily="34" charset="0"/>
                <a:cs typeface="Arial" panose="020B0604020202020204" pitchFamily="34" charset="0"/>
              </a:rPr>
              <a:t>tópicos</a:t>
            </a:r>
            <a:r>
              <a:rPr lang="en-GB" sz="1800" dirty="0">
                <a:latin typeface="Verdana" panose="020B0604030504040204" pitchFamily="34" charset="0"/>
                <a:ea typeface="Verdana" panose="020B0604030504040204" pitchFamily="34" charset="0"/>
                <a:cs typeface="Arial" panose="020B0604020202020204" pitchFamily="34" charset="0"/>
              </a:rPr>
              <a:t> </a:t>
            </a:r>
            <a:r>
              <a:rPr lang="en-GB" sz="1800" dirty="0" err="1">
                <a:latin typeface="Verdana" panose="020B0604030504040204" pitchFamily="34" charset="0"/>
                <a:ea typeface="Verdana" panose="020B0604030504040204" pitchFamily="34" charset="0"/>
                <a:cs typeface="Arial" panose="020B0604020202020204" pitchFamily="34" charset="0"/>
              </a:rPr>
              <a:t>transversales</a:t>
            </a:r>
            <a:r>
              <a:rPr lang="en-GB" sz="1800" dirty="0">
                <a:latin typeface="Verdana" panose="020B0604030504040204" pitchFamily="34" charset="0"/>
                <a:ea typeface="Verdana" panose="020B0604030504040204" pitchFamily="34" charset="0"/>
                <a:cs typeface="Arial" panose="020B0604020202020204" pitchFamily="34" charset="0"/>
              </a:rPr>
              <a:t> </a:t>
            </a:r>
            <a:r>
              <a:rPr lang="en-GB" sz="1800" dirty="0" err="1">
                <a:latin typeface="Verdana" panose="020B0604030504040204" pitchFamily="34" charset="0"/>
                <a:ea typeface="Verdana" panose="020B0604030504040204" pitchFamily="34" charset="0"/>
                <a:cs typeface="Arial" panose="020B0604020202020204" pitchFamily="34" charset="0"/>
              </a:rPr>
              <a:t>en</a:t>
            </a:r>
            <a:r>
              <a:rPr lang="en-GB" sz="1800" dirty="0">
                <a:latin typeface="Verdana" panose="020B0604030504040204" pitchFamily="34" charset="0"/>
                <a:ea typeface="Verdana" panose="020B0604030504040204" pitchFamily="34" charset="0"/>
                <a:cs typeface="Arial" panose="020B0604020202020204" pitchFamily="34" charset="0"/>
              </a:rPr>
              <a:t> </a:t>
            </a:r>
            <a:r>
              <a:rPr lang="en-GB" sz="1800" dirty="0" err="1">
                <a:latin typeface="Verdana" panose="020B0604030504040204" pitchFamily="34" charset="0"/>
                <a:ea typeface="Verdana" panose="020B0604030504040204" pitchFamily="34" charset="0"/>
                <a:cs typeface="Arial" panose="020B0604020202020204" pitchFamily="34" charset="0"/>
              </a:rPr>
              <a:t>cada</a:t>
            </a:r>
            <a:r>
              <a:rPr lang="en-GB" sz="1800" dirty="0">
                <a:latin typeface="Verdana" panose="020B0604030504040204" pitchFamily="34" charset="0"/>
                <a:ea typeface="Verdana" panose="020B0604030504040204" pitchFamily="34" charset="0"/>
                <a:cs typeface="Arial" panose="020B0604020202020204" pitchFamily="34" charset="0"/>
              </a:rPr>
              <a:t> sector</a:t>
            </a:r>
          </a:p>
          <a:p>
            <a:pPr marL="0" indent="0">
              <a:lnSpc>
                <a:spcPct val="120000"/>
              </a:lnSpc>
              <a:spcBef>
                <a:spcPts val="0"/>
              </a:spcBef>
              <a:buNone/>
              <a:defRPr/>
            </a:pPr>
            <a:endParaRPr lang="en-GB" sz="1800" b="1" dirty="0">
              <a:solidFill>
                <a:srgbClr val="0070C0"/>
              </a:solidFill>
              <a:latin typeface="Verdana" panose="020B0604030504040204" pitchFamily="34" charset="0"/>
              <a:ea typeface="Verdana" panose="020B0604030504040204" pitchFamily="34" charset="0"/>
            </a:endParaRPr>
          </a:p>
          <a:p>
            <a:pPr marL="0" indent="0">
              <a:lnSpc>
                <a:spcPct val="120000"/>
              </a:lnSpc>
              <a:spcBef>
                <a:spcPts val="0"/>
              </a:spcBef>
              <a:buNone/>
              <a:defRPr/>
            </a:pPr>
            <a:r>
              <a:rPr lang="en-GB" sz="1800" b="1" dirty="0" err="1">
                <a:solidFill>
                  <a:srgbClr val="0070C0"/>
                </a:solidFill>
                <a:latin typeface="Verdana" panose="020B0604030504040204" pitchFamily="34" charset="0"/>
                <a:ea typeface="Verdana" panose="020B0604030504040204" pitchFamily="34" charset="0"/>
              </a:rPr>
              <a:t>Anexos</a:t>
            </a:r>
            <a:r>
              <a:rPr lang="en-GB" sz="1800" b="1" dirty="0">
                <a:solidFill>
                  <a:srgbClr val="0070C0"/>
                </a:solidFill>
                <a:latin typeface="Verdana" panose="020B0604030504040204" pitchFamily="34" charset="0"/>
                <a:ea typeface="Verdana" panose="020B0604030504040204" pitchFamily="34" charset="0"/>
              </a:rPr>
              <a:t> (7 </a:t>
            </a:r>
            <a:r>
              <a:rPr lang="en-GB" sz="1800" b="1" dirty="0" err="1">
                <a:solidFill>
                  <a:srgbClr val="0070C0"/>
                </a:solidFill>
                <a:latin typeface="Verdana" panose="020B0604030504040204" pitchFamily="34" charset="0"/>
                <a:ea typeface="Verdana" panose="020B0604030504040204" pitchFamily="34" charset="0"/>
              </a:rPr>
              <a:t>anexos</a:t>
            </a:r>
            <a:r>
              <a:rPr lang="en-GB" sz="1800" b="1" dirty="0">
                <a:solidFill>
                  <a:srgbClr val="0070C0"/>
                </a:solidFill>
                <a:latin typeface="Verdana" panose="020B0604030504040204" pitchFamily="34" charset="0"/>
                <a:ea typeface="Verdana" panose="020B0604030504040204" pitchFamily="34" charset="0"/>
              </a:rPr>
              <a:t>)</a:t>
            </a:r>
          </a:p>
          <a:p>
            <a:pPr marL="800100" lvl="1" indent="-342900">
              <a:lnSpc>
                <a:spcPct val="120000"/>
              </a:lnSpc>
              <a:spcBef>
                <a:spcPts val="0"/>
              </a:spcBef>
              <a:buFont typeface="Arial" panose="020B0604020202020204" pitchFamily="34" charset="0"/>
              <a:buChar char="•"/>
              <a:defRPr/>
            </a:pPr>
            <a:r>
              <a:rPr lang="en-GB" sz="1800" dirty="0">
                <a:latin typeface="Verdana" panose="020B0604030504040204" pitchFamily="34" charset="0"/>
                <a:ea typeface="Verdana" panose="020B0604030504040204" pitchFamily="34" charset="0"/>
                <a:cs typeface="Arial" panose="020B0604020202020204" pitchFamily="34" charset="0"/>
              </a:rPr>
              <a:t>Por </a:t>
            </a:r>
            <a:r>
              <a:rPr lang="en-GB" sz="1800" dirty="0" err="1">
                <a:latin typeface="Verdana" panose="020B0604030504040204" pitchFamily="34" charset="0"/>
                <a:ea typeface="Verdana" panose="020B0604030504040204" pitchFamily="34" charset="0"/>
                <a:cs typeface="Arial" panose="020B0604020202020204" pitchFamily="34" charset="0"/>
              </a:rPr>
              <a:t>ejemplo</a:t>
            </a:r>
            <a:r>
              <a:rPr lang="en-GB" sz="1800" dirty="0">
                <a:latin typeface="Verdana" panose="020B0604030504040204" pitchFamily="34" charset="0"/>
                <a:ea typeface="Verdana" panose="020B0604030504040204" pitchFamily="34" charset="0"/>
                <a:cs typeface="Arial" panose="020B0604020202020204" pitchFamily="34" charset="0"/>
              </a:rPr>
              <a:t>. </a:t>
            </a:r>
            <a:r>
              <a:rPr lang="en-GB" sz="1800" dirty="0" err="1">
                <a:latin typeface="Verdana" panose="020B0604030504040204" pitchFamily="34" charset="0"/>
                <a:ea typeface="Verdana" panose="020B0604030504040204" pitchFamily="34" charset="0"/>
                <a:cs typeface="Arial" panose="020B0604020202020204" pitchFamily="34" charset="0"/>
              </a:rPr>
              <a:t>Ajustes</a:t>
            </a:r>
            <a:r>
              <a:rPr lang="en-GB" sz="1800" dirty="0">
                <a:latin typeface="Verdana" panose="020B0604030504040204" pitchFamily="34" charset="0"/>
                <a:ea typeface="Verdana" panose="020B0604030504040204" pitchFamily="34" charset="0"/>
                <a:cs typeface="Arial" panose="020B0604020202020204" pitchFamily="34" charset="0"/>
              </a:rPr>
              <a:t> </a:t>
            </a:r>
            <a:r>
              <a:rPr lang="en-GB" sz="1800" dirty="0" err="1">
                <a:latin typeface="Verdana" panose="020B0604030504040204" pitchFamily="34" charset="0"/>
                <a:ea typeface="Verdana" panose="020B0604030504040204" pitchFamily="34" charset="0"/>
                <a:cs typeface="Arial" panose="020B0604020202020204" pitchFamily="34" charset="0"/>
              </a:rPr>
              <a:t>razonables</a:t>
            </a:r>
            <a:r>
              <a:rPr lang="en-GB" sz="1800" dirty="0">
                <a:latin typeface="Verdana" panose="020B0604030504040204" pitchFamily="34" charset="0"/>
                <a:ea typeface="Verdana" panose="020B0604030504040204" pitchFamily="34" charset="0"/>
                <a:cs typeface="Arial" panose="020B0604020202020204" pitchFamily="34" charset="0"/>
              </a:rPr>
              <a:t>, </a:t>
            </a:r>
            <a:r>
              <a:rPr lang="en-GB" sz="1800" dirty="0" err="1">
                <a:latin typeface="Verdana" panose="020B0604030504040204" pitchFamily="34" charset="0"/>
                <a:ea typeface="Verdana" panose="020B0604030504040204" pitchFamily="34" charset="0"/>
                <a:cs typeface="Arial" panose="020B0604020202020204" pitchFamily="34" charset="0"/>
              </a:rPr>
              <a:t>indicadores</a:t>
            </a:r>
            <a:r>
              <a:rPr lang="en-GB" sz="1800" dirty="0">
                <a:latin typeface="Verdana" panose="020B0604030504040204" pitchFamily="34" charset="0"/>
                <a:ea typeface="Verdana" panose="020B0604030504040204" pitchFamily="34" charset="0"/>
                <a:cs typeface="Arial" panose="020B0604020202020204" pitchFamily="34" charset="0"/>
              </a:rPr>
              <a:t> </a:t>
            </a:r>
            <a:r>
              <a:rPr lang="en-GB" sz="1800" dirty="0" err="1">
                <a:latin typeface="Verdana" panose="020B0604030504040204" pitchFamily="34" charset="0"/>
                <a:ea typeface="Verdana" panose="020B0604030504040204" pitchFamily="34" charset="0"/>
                <a:cs typeface="Arial" panose="020B0604020202020204" pitchFamily="34" charset="0"/>
              </a:rPr>
              <a:t>inclusivos</a:t>
            </a:r>
            <a:r>
              <a:rPr lang="en-GB" sz="1800" dirty="0">
                <a:latin typeface="Verdana" panose="020B0604030504040204" pitchFamily="34" charset="0"/>
                <a:ea typeface="Verdana" panose="020B0604030504040204" pitchFamily="34" charset="0"/>
                <a:cs typeface="Arial" panose="020B0604020202020204" pitchFamily="34" charset="0"/>
              </a:rPr>
              <a:t> de la </a:t>
            </a:r>
            <a:r>
              <a:rPr lang="en-GB" sz="1800" dirty="0" err="1">
                <a:latin typeface="Verdana" panose="020B0604030504040204" pitchFamily="34" charset="0"/>
                <a:ea typeface="Verdana" panose="020B0604030504040204" pitchFamily="34" charset="0"/>
                <a:cs typeface="Arial" panose="020B0604020202020204" pitchFamily="34" charset="0"/>
              </a:rPr>
              <a:t>discapacidad</a:t>
            </a:r>
            <a:r>
              <a:rPr lang="en-GB" sz="1800" dirty="0">
                <a:latin typeface="Verdana" panose="020B0604030504040204" pitchFamily="34" charset="0"/>
                <a:ea typeface="Verdana" panose="020B0604030504040204" pitchFamily="34" charset="0"/>
                <a:cs typeface="Arial" panose="020B0604020202020204" pitchFamily="34" charset="0"/>
              </a:rPr>
              <a:t>, </a:t>
            </a:r>
            <a:r>
              <a:rPr lang="en-GB" sz="1800" dirty="0" err="1">
                <a:latin typeface="Verdana" panose="020B0604030504040204" pitchFamily="34" charset="0"/>
                <a:ea typeface="Verdana" panose="020B0604030504040204" pitchFamily="34" charset="0"/>
                <a:cs typeface="Arial" panose="020B0604020202020204" pitchFamily="34" charset="0"/>
              </a:rPr>
              <a:t>herramientas</a:t>
            </a:r>
            <a:r>
              <a:rPr lang="en-GB" sz="1800" dirty="0">
                <a:latin typeface="Verdana" panose="020B0604030504040204" pitchFamily="34" charset="0"/>
                <a:ea typeface="Verdana" panose="020B0604030504040204" pitchFamily="34" charset="0"/>
                <a:cs typeface="Arial" panose="020B0604020202020204" pitchFamily="34" charset="0"/>
              </a:rPr>
              <a:t> para </a:t>
            </a:r>
            <a:r>
              <a:rPr lang="en-GB" sz="1800" dirty="0" err="1">
                <a:latin typeface="Verdana" panose="020B0604030504040204" pitchFamily="34" charset="0"/>
                <a:ea typeface="Verdana" panose="020B0604030504040204" pitchFamily="34" charset="0"/>
                <a:cs typeface="Arial" panose="020B0604020202020204" pitchFamily="34" charset="0"/>
              </a:rPr>
              <a:t>desagregar</a:t>
            </a:r>
            <a:r>
              <a:rPr lang="en-GB" sz="1800" dirty="0">
                <a:latin typeface="Verdana" panose="020B0604030504040204" pitchFamily="34" charset="0"/>
                <a:ea typeface="Verdana" panose="020B0604030504040204" pitchFamily="34" charset="0"/>
                <a:cs typeface="Arial" panose="020B0604020202020204" pitchFamily="34" charset="0"/>
              </a:rPr>
              <a:t> </a:t>
            </a:r>
            <a:r>
              <a:rPr lang="en-GB" sz="1800" dirty="0" err="1">
                <a:latin typeface="Verdana" panose="020B0604030504040204" pitchFamily="34" charset="0"/>
                <a:ea typeface="Verdana" panose="020B0604030504040204" pitchFamily="34" charset="0"/>
                <a:cs typeface="Arial" panose="020B0604020202020204" pitchFamily="34" charset="0"/>
              </a:rPr>
              <a:t>datos</a:t>
            </a:r>
            <a:endParaRPr kumimoji="0" lang="en-US" b="1" i="0" u="none" strike="noStrike" kern="0" cap="none" spc="0" normalizeH="0" baseline="0" noProof="0" dirty="0">
              <a:ln>
                <a:noFill/>
              </a:ln>
              <a:solidFill>
                <a:srgbClr val="000000"/>
              </a:solidFill>
              <a:effectLst/>
              <a:uLnTx/>
              <a:uFillTx/>
              <a:latin typeface="Arial"/>
              <a:cs typeface="Arial"/>
              <a:sym typeface="Arial"/>
            </a:endParaRPr>
          </a:p>
        </p:txBody>
      </p:sp>
      <p:sp>
        <p:nvSpPr>
          <p:cNvPr id="359" name="Google Shape;359;p61">
            <a:extLst>
              <a:ext uri="{C183D7F6-B498-43B3-948B-1728B52AA6E4}">
                <adec:decorative xmlns:adec="http://schemas.microsoft.com/office/drawing/2017/decorative" val="1"/>
              </a:ext>
            </a:extLst>
          </p:cNvPr>
          <p:cNvSpPr txBox="1"/>
          <p:nvPr/>
        </p:nvSpPr>
        <p:spPr>
          <a:xfrm rot="-5400000">
            <a:off x="11049000" y="5230001"/>
            <a:ext cx="1905000" cy="2286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900"/>
              <a:buFont typeface="Arial"/>
              <a:buNone/>
              <a:tabLst/>
              <a:defRPr/>
            </a:pPr>
            <a:r>
              <a:rPr kumimoji="0" lang="en-US" sz="900" b="0" i="0" u="none" strike="noStrike" kern="0" cap="none" spc="0" normalizeH="0" baseline="0" noProof="0">
                <a:ln>
                  <a:noFill/>
                </a:ln>
                <a:solidFill>
                  <a:srgbClr val="FFFFFF"/>
                </a:solidFill>
                <a:effectLst/>
                <a:uLnTx/>
                <a:uFillTx/>
                <a:latin typeface="Arial"/>
                <a:ea typeface="Arial"/>
                <a:cs typeface="Arial"/>
                <a:sym typeface="Arial"/>
              </a:rPr>
              <a:t>© UNICEF/PHOTO CREDIT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ate Placeholder 3">
            <a:extLst>
              <a:ext uri="{FF2B5EF4-FFF2-40B4-BE49-F238E27FC236}">
                <a16:creationId xmlns:a16="http://schemas.microsoft.com/office/drawing/2014/main" id="{EA2C9AEA-7FE2-4067-9A86-4B1299AB14E2}"/>
              </a:ext>
            </a:extLst>
          </p:cNvPr>
          <p:cNvSpPr>
            <a:spLocks noGrp="1"/>
          </p:cNvSpPr>
          <p:nvPr>
            <p:ph type="dt" sz="half" idx="10"/>
          </p:nvPr>
        </p:nvSpPr>
        <p:spPr>
          <a:xfrm>
            <a:off x="838200" y="6356350"/>
            <a:ext cx="2743200" cy="365125"/>
          </a:xfrm>
        </p:spPr>
        <p:txBody>
          <a:bodyPr/>
          <a:lstStyle/>
          <a:p>
            <a:fld id="{737677CE-4981-014C-9822-FAD170ACDB5A}" type="datetime1">
              <a:rPr lang="en-US" smtClean="0"/>
              <a:t>1/23/24</a:t>
            </a:fld>
            <a:endParaRPr lang="en-GB" dirty="0"/>
          </a:p>
        </p:txBody>
      </p:sp>
      <p:sp>
        <p:nvSpPr>
          <p:cNvPr id="4" name="Footer Placeholder 4">
            <a:extLst>
              <a:ext uri="{FF2B5EF4-FFF2-40B4-BE49-F238E27FC236}">
                <a16:creationId xmlns:a16="http://schemas.microsoft.com/office/drawing/2014/main" id="{429C44D0-24AC-FE83-DA4D-9600D74C0A23}"/>
              </a:ext>
            </a:extLst>
          </p:cNvPr>
          <p:cNvSpPr>
            <a:spLocks noGrp="1"/>
          </p:cNvSpPr>
          <p:nvPr>
            <p:ph type="ftr" sz="quarter" idx="11"/>
          </p:nvPr>
        </p:nvSpPr>
        <p:spPr>
          <a:xfrm>
            <a:off x="4038600" y="6356350"/>
            <a:ext cx="4114800" cy="365125"/>
          </a:xfrm>
        </p:spPr>
        <p:txBody>
          <a:bodyPr/>
          <a:lstStyle/>
          <a:p>
            <a:r>
              <a:rPr lang="en-GB"/>
              <a:t>DRG Working Group 6</a:t>
            </a:r>
            <a:endParaRPr lang="en-GB" dirty="0"/>
          </a:p>
        </p:txBody>
      </p:sp>
      <p:sp>
        <p:nvSpPr>
          <p:cNvPr id="5" name="Slide Number Placeholder 5">
            <a:extLst>
              <a:ext uri="{FF2B5EF4-FFF2-40B4-BE49-F238E27FC236}">
                <a16:creationId xmlns:a16="http://schemas.microsoft.com/office/drawing/2014/main" id="{408A6718-28FB-4D73-95B5-E9834DA7D332}"/>
              </a:ext>
            </a:extLst>
          </p:cNvPr>
          <p:cNvSpPr>
            <a:spLocks noGrp="1"/>
          </p:cNvSpPr>
          <p:nvPr>
            <p:ph type="sldNum" sz="quarter" idx="12"/>
          </p:nvPr>
        </p:nvSpPr>
        <p:spPr>
          <a:xfrm>
            <a:off x="8610600" y="6356350"/>
            <a:ext cx="2743200" cy="365125"/>
          </a:xfrm>
        </p:spPr>
        <p:txBody>
          <a:bodyPr/>
          <a:lstStyle/>
          <a:p>
            <a:r>
              <a:rPr lang="en-GB" dirty="0"/>
              <a:t>Slide </a:t>
            </a:r>
            <a:fld id="{566D8EC2-00B7-4DEC-8348-941BB5C1523A}" type="slidenum">
              <a:rPr lang="en-GB" smtClean="0"/>
              <a:t>22</a:t>
            </a:fld>
            <a:endParaRPr lang="en-GB" dirty="0"/>
          </a:p>
        </p:txBody>
      </p:sp>
      <p:pic>
        <p:nvPicPr>
          <p:cNvPr id="9" name="Picture 8" descr="drg logo - three rounded triangles  intertwined in blue, purple and red representing UN, DPOs and Humanitarian actors as the three main partners in the Reference Group on inclusion of Persons with Disabilities in Humanitarian Action">
            <a:extLst>
              <a:ext uri="{FF2B5EF4-FFF2-40B4-BE49-F238E27FC236}">
                <a16:creationId xmlns:a16="http://schemas.microsoft.com/office/drawing/2014/main" id="{190CDADC-26A2-87AB-D42A-C085E1298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9153" y="136525"/>
            <a:ext cx="2246647" cy="1171882"/>
          </a:xfrm>
          <a:prstGeom prst="rect">
            <a:avLst/>
          </a:prstGeom>
        </p:spPr>
      </p:pic>
      <p:pic>
        <p:nvPicPr>
          <p:cNvPr id="10" name="Imagen 9">
            <a:extLst>
              <a:ext uri="{FF2B5EF4-FFF2-40B4-BE49-F238E27FC236}">
                <a16:creationId xmlns:a16="http://schemas.microsoft.com/office/drawing/2014/main" id="{DDB2C7C0-0877-7043-ADE2-EFD8EF81EA69}"/>
              </a:ext>
            </a:extLst>
          </p:cNvPr>
          <p:cNvPicPr>
            <a:picLocks noChangeAspect="1"/>
          </p:cNvPicPr>
          <p:nvPr/>
        </p:nvPicPr>
        <p:blipFill>
          <a:blip r:embed="rId4"/>
          <a:stretch>
            <a:fillRect/>
          </a:stretch>
        </p:blipFill>
        <p:spPr>
          <a:xfrm>
            <a:off x="285132" y="1556554"/>
            <a:ext cx="4005419" cy="4352921"/>
          </a:xfrm>
          <a:prstGeom prst="rect">
            <a:avLst/>
          </a:prstGeom>
        </p:spPr>
      </p:pic>
    </p:spTree>
    <p:extLst>
      <p:ext uri="{BB962C8B-B14F-4D97-AF65-F5344CB8AC3E}">
        <p14:creationId xmlns:p14="http://schemas.microsoft.com/office/powerpoint/2010/main" val="1034367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B5B7-5C30-4BEF-A708-53EAAE820E86}"/>
              </a:ext>
            </a:extLst>
          </p:cNvPr>
          <p:cNvSpPr>
            <a:spLocks noGrp="1"/>
          </p:cNvSpPr>
          <p:nvPr>
            <p:ph type="title"/>
          </p:nvPr>
        </p:nvSpPr>
        <p:spPr>
          <a:xfrm>
            <a:off x="399393" y="261499"/>
            <a:ext cx="8295526" cy="1325563"/>
          </a:xfrm>
        </p:spPr>
        <p:txBody>
          <a:bodyPr>
            <a:normAutofit fontScale="90000"/>
          </a:bodyPr>
          <a:lstStyle/>
          <a:p>
            <a:r>
              <a:rPr lang="es-MX" sz="4800" b="1" dirty="0">
                <a:latin typeface="+mn-lt"/>
                <a:ea typeface="Verdana" panose="020B0604030504040204" pitchFamily="34" charset="0"/>
                <a:cs typeface="Arial" panose="020B0604020202020204" pitchFamily="34" charset="0"/>
              </a:rPr>
              <a:t>Capítulo 3</a:t>
            </a:r>
            <a:r>
              <a:rPr lang="fr-FR" sz="4800" b="1" dirty="0">
                <a:latin typeface="+mn-lt"/>
                <a:ea typeface="Verdana" panose="020B0604030504040204" pitchFamily="34" charset="0"/>
                <a:cs typeface="Arial" panose="020B0604020202020204" pitchFamily="34" charset="0"/>
              </a:rPr>
              <a:t>: las 4 </a:t>
            </a:r>
            <a:r>
              <a:rPr lang="fr-FR" sz="4800" b="1" dirty="0" err="1">
                <a:latin typeface="+mn-lt"/>
                <a:ea typeface="Verdana" panose="020B0604030504040204" pitchFamily="34" charset="0"/>
                <a:cs typeface="Arial" panose="020B0604020202020204" pitchFamily="34" charset="0"/>
              </a:rPr>
              <a:t>acciones</a:t>
            </a:r>
            <a:r>
              <a:rPr lang="fr-FR" sz="4800" b="1" dirty="0">
                <a:latin typeface="+mn-lt"/>
                <a:ea typeface="Verdana" panose="020B0604030504040204" pitchFamily="34" charset="0"/>
                <a:cs typeface="Arial" panose="020B0604020202020204" pitchFamily="34" charset="0"/>
              </a:rPr>
              <a:t> </a:t>
            </a:r>
            <a:r>
              <a:rPr lang="fr-FR" sz="4800" b="1" dirty="0" err="1">
                <a:latin typeface="+mn-lt"/>
                <a:ea typeface="Verdana" panose="020B0604030504040204" pitchFamily="34" charset="0"/>
                <a:cs typeface="Arial" panose="020B0604020202020204" pitchFamily="34" charset="0"/>
              </a:rPr>
              <a:t>obligatorias</a:t>
            </a:r>
            <a:endParaRPr lang="en-GB" dirty="0"/>
          </a:p>
        </p:txBody>
      </p:sp>
      <p:sp>
        <p:nvSpPr>
          <p:cNvPr id="4" name="Date Placeholder 3">
            <a:extLst>
              <a:ext uri="{FF2B5EF4-FFF2-40B4-BE49-F238E27FC236}">
                <a16:creationId xmlns:a16="http://schemas.microsoft.com/office/drawing/2014/main" id="{3DFF68A5-1199-A68E-BF39-4664E2F83DE5}"/>
              </a:ext>
            </a:extLst>
          </p:cNvPr>
          <p:cNvSpPr>
            <a:spLocks noGrp="1"/>
          </p:cNvSpPr>
          <p:nvPr>
            <p:ph type="dt" sz="half" idx="10"/>
          </p:nvPr>
        </p:nvSpPr>
        <p:spPr/>
        <p:txBody>
          <a:bodyPr/>
          <a:lstStyle/>
          <a:p>
            <a:fld id="{65720DB6-E278-D548-A840-D7391B7AA1D4}" type="datetime1">
              <a:rPr lang="en-US" smtClean="0"/>
              <a:t>1/23/24</a:t>
            </a:fld>
            <a:endParaRPr lang="en-GB" dirty="0"/>
          </a:p>
        </p:txBody>
      </p:sp>
      <p:sp>
        <p:nvSpPr>
          <p:cNvPr id="5" name="Footer Placeholder 4">
            <a:extLst>
              <a:ext uri="{FF2B5EF4-FFF2-40B4-BE49-F238E27FC236}">
                <a16:creationId xmlns:a16="http://schemas.microsoft.com/office/drawing/2014/main" id="{115ECF3F-0239-3095-13EA-5A22B7AB9FDA}"/>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41CDD1CA-BF78-5A56-2FFD-23A1F4DAA8B9}"/>
              </a:ext>
            </a:extLst>
          </p:cNvPr>
          <p:cNvSpPr>
            <a:spLocks noGrp="1"/>
          </p:cNvSpPr>
          <p:nvPr>
            <p:ph type="sldNum" sz="quarter" idx="12"/>
          </p:nvPr>
        </p:nvSpPr>
        <p:spPr/>
        <p:txBody>
          <a:bodyPr/>
          <a:lstStyle/>
          <a:p>
            <a:r>
              <a:rPr lang="en-GB" dirty="0"/>
              <a:t>Slide </a:t>
            </a:r>
            <a:fld id="{566D8EC2-00B7-4DEC-8348-941BB5C1523A}" type="slidenum">
              <a:rPr lang="en-GB" smtClean="0"/>
              <a:t>23</a:t>
            </a:fld>
            <a:endParaRPr lang="en-GB" dirty="0"/>
          </a:p>
        </p:txBody>
      </p:sp>
      <p:graphicFrame>
        <p:nvGraphicFramePr>
          <p:cNvPr id="11" name="Content Placeholder 3" descr="A graphic with a circle in the middle (4 Must Do Actions) pointing outwards to four other circles: &#10;Promote meaningful participation&#10;Remove barriers&#10;Empower persons with disabilities; support them to develop their capacities&#10;Disaggregate data for monitoring inclusion">
            <a:extLst>
              <a:ext uri="{FF2B5EF4-FFF2-40B4-BE49-F238E27FC236}">
                <a16:creationId xmlns:a16="http://schemas.microsoft.com/office/drawing/2014/main" id="{B5518C28-EC25-FCC1-D280-3805AEF9C7D3}"/>
              </a:ext>
            </a:extLst>
          </p:cNvPr>
          <p:cNvGraphicFramePr>
            <a:graphicFrameLocks/>
          </p:cNvGraphicFramePr>
          <p:nvPr>
            <p:extLst>
              <p:ext uri="{D42A27DB-BD31-4B8C-83A1-F6EECF244321}">
                <p14:modId xmlns:p14="http://schemas.microsoft.com/office/powerpoint/2010/main" val="582100004"/>
              </p:ext>
            </p:extLst>
          </p:nvPr>
        </p:nvGraphicFramePr>
        <p:xfrm>
          <a:off x="580281" y="1575738"/>
          <a:ext cx="11351173" cy="5013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359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B5B7-5C30-4BEF-A708-53EAAE820E86}"/>
              </a:ext>
            </a:extLst>
          </p:cNvPr>
          <p:cNvSpPr>
            <a:spLocks noGrp="1"/>
          </p:cNvSpPr>
          <p:nvPr>
            <p:ph type="title"/>
          </p:nvPr>
        </p:nvSpPr>
        <p:spPr/>
        <p:txBody>
          <a:bodyPr>
            <a:normAutofit/>
          </a:bodyPr>
          <a:lstStyle/>
          <a:p>
            <a:r>
              <a:rPr lang="en-GB" b="1" dirty="0">
                <a:solidFill>
                  <a:srgbClr val="7030A0"/>
                </a:solidFill>
                <a:latin typeface="Calibri" panose="020F0502020204030204" pitchFamily="34" charset="0"/>
                <a:cs typeface="Calibri" panose="020F0502020204030204" pitchFamily="34" charset="0"/>
              </a:rPr>
              <a:t>1. </a:t>
            </a:r>
            <a:r>
              <a:rPr lang="en-GB" b="1" dirty="0" err="1">
                <a:solidFill>
                  <a:srgbClr val="7030A0"/>
                </a:solidFill>
                <a:latin typeface="Calibri" panose="020F0502020204030204" pitchFamily="34" charset="0"/>
                <a:cs typeface="Calibri" panose="020F0502020204030204" pitchFamily="34" charset="0"/>
              </a:rPr>
              <a:t>Acciones</a:t>
            </a:r>
            <a:r>
              <a:rPr lang="en-GB" b="1" dirty="0">
                <a:solidFill>
                  <a:srgbClr val="7030A0"/>
                </a:solidFill>
                <a:latin typeface="Calibri" panose="020F0502020204030204" pitchFamily="34" charset="0"/>
                <a:cs typeface="Calibri" panose="020F0502020204030204" pitchFamily="34" charset="0"/>
              </a:rPr>
              <a:t> </a:t>
            </a:r>
            <a:r>
              <a:rPr lang="en-GB" b="1" dirty="0" err="1">
                <a:solidFill>
                  <a:srgbClr val="7030A0"/>
                </a:solidFill>
                <a:latin typeface="Calibri" panose="020F0502020204030204" pitchFamily="34" charset="0"/>
                <a:cs typeface="Calibri" panose="020F0502020204030204" pitchFamily="34" charset="0"/>
              </a:rPr>
              <a:t>básicas</a:t>
            </a:r>
            <a:r>
              <a:rPr lang="en-GB" b="1" dirty="0">
                <a:solidFill>
                  <a:srgbClr val="7030A0"/>
                </a:solidFill>
                <a:latin typeface="Calibri" panose="020F0502020204030204" pitchFamily="34" charset="0"/>
                <a:cs typeface="Calibri" panose="020F0502020204030204" pitchFamily="34" charset="0"/>
              </a:rPr>
              <a:t> para fomenter </a:t>
            </a:r>
            <a:r>
              <a:rPr lang="en-GB" b="1" dirty="0" err="1">
                <a:solidFill>
                  <a:srgbClr val="7030A0"/>
                </a:solidFill>
                <a:latin typeface="Calibri" panose="020F0502020204030204" pitchFamily="34" charset="0"/>
                <a:cs typeface="Calibri" panose="020F0502020204030204" pitchFamily="34" charset="0"/>
              </a:rPr>
              <a:t>una</a:t>
            </a:r>
            <a:r>
              <a:rPr lang="en-GB" b="1" dirty="0">
                <a:solidFill>
                  <a:srgbClr val="7030A0"/>
                </a:solidFill>
                <a:latin typeface="Calibri" panose="020F0502020204030204" pitchFamily="34" charset="0"/>
                <a:cs typeface="Calibri" panose="020F0502020204030204" pitchFamily="34" charset="0"/>
              </a:rPr>
              <a:t> </a:t>
            </a:r>
            <a:r>
              <a:rPr lang="en-GB" b="1" dirty="0" err="1">
                <a:solidFill>
                  <a:srgbClr val="7030A0"/>
                </a:solidFill>
                <a:latin typeface="Calibri" panose="020F0502020204030204" pitchFamily="34" charset="0"/>
                <a:cs typeface="Calibri" panose="020F0502020204030204" pitchFamily="34" charset="0"/>
              </a:rPr>
              <a:t>participación</a:t>
            </a:r>
            <a:r>
              <a:rPr lang="en-GB" b="1" dirty="0">
                <a:solidFill>
                  <a:srgbClr val="7030A0"/>
                </a:solidFill>
                <a:latin typeface="Calibri" panose="020F0502020204030204" pitchFamily="34" charset="0"/>
                <a:cs typeface="Calibri" panose="020F0502020204030204" pitchFamily="34" charset="0"/>
              </a:rPr>
              <a:t> </a:t>
            </a:r>
            <a:r>
              <a:rPr lang="en-GB" b="1" dirty="0" err="1">
                <a:solidFill>
                  <a:srgbClr val="7030A0"/>
                </a:solidFill>
                <a:latin typeface="Calibri" panose="020F0502020204030204" pitchFamily="34" charset="0"/>
                <a:cs typeface="Calibri" panose="020F0502020204030204" pitchFamily="34" charset="0"/>
              </a:rPr>
              <a:t>significativa</a:t>
            </a:r>
            <a:endParaRPr lang="en-GB" b="1" dirty="0">
              <a:solidFill>
                <a:srgbClr val="7030A0"/>
              </a:solidFill>
              <a:latin typeface="Calibri" panose="020F0502020204030204" pitchFamily="34" charset="0"/>
              <a:cs typeface="Calibri" panose="020F0502020204030204" pitchFamily="34" charset="0"/>
            </a:endParaRPr>
          </a:p>
        </p:txBody>
      </p:sp>
      <p:sp>
        <p:nvSpPr>
          <p:cNvPr id="14" name="Content Placeholder 13">
            <a:extLst>
              <a:ext uri="{FF2B5EF4-FFF2-40B4-BE49-F238E27FC236}">
                <a16:creationId xmlns:a16="http://schemas.microsoft.com/office/drawing/2014/main" id="{394CF7C8-AD62-7255-A36E-B45BE5AC8104}"/>
              </a:ext>
            </a:extLst>
          </p:cNvPr>
          <p:cNvSpPr>
            <a:spLocks noGrp="1"/>
          </p:cNvSpPr>
          <p:nvPr>
            <p:ph idx="1"/>
          </p:nvPr>
        </p:nvSpPr>
        <p:spPr>
          <a:xfrm rot="10800000" flipV="1">
            <a:off x="702654" y="1961299"/>
            <a:ext cx="11255984" cy="3813859"/>
          </a:xfrm>
        </p:spPr>
        <p:txBody>
          <a:bodyPr>
            <a:normAutofit fontScale="70000" lnSpcReduction="20000"/>
          </a:bodyPr>
          <a:lstStyle/>
          <a:p>
            <a:r>
              <a:rPr lang="en-US" sz="3500" dirty="0">
                <a:latin typeface="Calibri" panose="020F0502020204030204" pitchFamily="34" charset="0"/>
                <a:cs typeface="Calibri" panose="020F0502020204030204" pitchFamily="34" charset="0"/>
              </a:rPr>
              <a:t>Los </a:t>
            </a:r>
            <a:r>
              <a:rPr lang="en-US" sz="3500" dirty="0" err="1">
                <a:latin typeface="Calibri" panose="020F0502020204030204" pitchFamily="34" charset="0"/>
                <a:cs typeface="Calibri" panose="020F0502020204030204" pitchFamily="34" charset="0"/>
              </a:rPr>
              <a:t>actores</a:t>
            </a:r>
            <a:r>
              <a:rPr lang="en-US" sz="3500" dirty="0">
                <a:latin typeface="Calibri" panose="020F0502020204030204" pitchFamily="34" charset="0"/>
                <a:cs typeface="Calibri" panose="020F0502020204030204" pitchFamily="34" charset="0"/>
              </a:rPr>
              <a:t> y las </a:t>
            </a:r>
            <a:r>
              <a:rPr lang="en-US" sz="3500" dirty="0" err="1">
                <a:latin typeface="Calibri" panose="020F0502020204030204" pitchFamily="34" charset="0"/>
                <a:cs typeface="Calibri" panose="020F0502020204030204" pitchFamily="34" charset="0"/>
              </a:rPr>
              <a:t>organizaciones</a:t>
            </a:r>
            <a:r>
              <a:rPr lang="en-US" sz="3500" dirty="0">
                <a:latin typeface="Calibri" panose="020F0502020204030204" pitchFamily="34" charset="0"/>
                <a:cs typeface="Calibri" panose="020F0502020204030204" pitchFamily="34" charset="0"/>
              </a:rPr>
              <a:t> </a:t>
            </a:r>
            <a:r>
              <a:rPr lang="en-US" sz="3500" dirty="0" err="1">
                <a:latin typeface="Calibri" panose="020F0502020204030204" pitchFamily="34" charset="0"/>
                <a:cs typeface="Calibri" panose="020F0502020204030204" pitchFamily="34" charset="0"/>
              </a:rPr>
              <a:t>humanitarias</a:t>
            </a:r>
            <a:r>
              <a:rPr lang="en-US" sz="3500" dirty="0">
                <a:latin typeface="Calibri" panose="020F0502020204030204" pitchFamily="34" charset="0"/>
                <a:cs typeface="Calibri" panose="020F0502020204030204" pitchFamily="34" charset="0"/>
              </a:rPr>
              <a:t>: </a:t>
            </a:r>
          </a:p>
          <a:p>
            <a:pPr marL="0" indent="0">
              <a:buNone/>
            </a:pPr>
            <a:endParaRPr lang="en-US" sz="3500" dirty="0">
              <a:latin typeface="Calibri" panose="020F0502020204030204" pitchFamily="34" charset="0"/>
              <a:cs typeface="Calibri" panose="020F0502020204030204" pitchFamily="34" charset="0"/>
            </a:endParaRPr>
          </a:p>
          <a:p>
            <a:pPr lvl="1">
              <a:buFont typeface="Wingdings" pitchFamily="2" charset="2"/>
              <a:buChar char="ü"/>
            </a:pPr>
            <a:r>
              <a:rPr lang="en-US" sz="3500" dirty="0">
                <a:latin typeface="Calibri" panose="020F0502020204030204" pitchFamily="34" charset="0"/>
                <a:cs typeface="Calibri" panose="020F0502020204030204" pitchFamily="34" charset="0"/>
              </a:rPr>
              <a:t> </a:t>
            </a:r>
            <a:r>
              <a:rPr lang="en-US" sz="3500" dirty="0" err="1">
                <a:latin typeface="Calibri" panose="020F0502020204030204" pitchFamily="34" charset="0"/>
                <a:cs typeface="Calibri" panose="020F0502020204030204" pitchFamily="34" charset="0"/>
              </a:rPr>
              <a:t>deben</a:t>
            </a:r>
            <a:r>
              <a:rPr lang="en-US" sz="3500" dirty="0">
                <a:latin typeface="Calibri" panose="020F0502020204030204" pitchFamily="34" charset="0"/>
                <a:cs typeface="Calibri" panose="020F0502020204030204" pitchFamily="34" charset="0"/>
              </a:rPr>
              <a:t> </a:t>
            </a:r>
            <a:r>
              <a:rPr lang="en-US" sz="3500" dirty="0" err="1">
                <a:latin typeface="Calibri" panose="020F0502020204030204" pitchFamily="34" charset="0"/>
                <a:cs typeface="Calibri" panose="020F0502020204030204" pitchFamily="34" charset="0"/>
              </a:rPr>
              <a:t>asegurarse</a:t>
            </a:r>
            <a:r>
              <a:rPr lang="en-US" sz="3500" dirty="0">
                <a:latin typeface="Calibri" panose="020F0502020204030204" pitchFamily="34" charset="0"/>
                <a:cs typeface="Calibri" panose="020F0502020204030204" pitchFamily="34" charset="0"/>
              </a:rPr>
              <a:t> de que las personas con </a:t>
            </a:r>
            <a:r>
              <a:rPr lang="en-US" sz="3500" dirty="0" err="1">
                <a:latin typeface="Calibri" panose="020F0502020204030204" pitchFamily="34" charset="0"/>
                <a:cs typeface="Calibri" panose="020F0502020204030204" pitchFamily="34" charset="0"/>
              </a:rPr>
              <a:t>discapacidad</a:t>
            </a:r>
            <a:r>
              <a:rPr lang="en-US" sz="3500" dirty="0">
                <a:latin typeface="Calibri" panose="020F0502020204030204" pitchFamily="34" charset="0"/>
                <a:cs typeface="Calibri" panose="020F0502020204030204" pitchFamily="34" charset="0"/>
              </a:rPr>
              <a:t>  </a:t>
            </a:r>
            <a:r>
              <a:rPr lang="en-US" sz="3500" dirty="0" err="1">
                <a:latin typeface="Calibri" panose="020F0502020204030204" pitchFamily="34" charset="0"/>
                <a:cs typeface="Calibri" panose="020F0502020204030204" pitchFamily="34" charset="0"/>
              </a:rPr>
              <a:t>participan</a:t>
            </a:r>
            <a:r>
              <a:rPr lang="en-US" sz="3500" dirty="0">
                <a:latin typeface="Calibri" panose="020F0502020204030204" pitchFamily="34" charset="0"/>
                <a:cs typeface="Calibri" panose="020F0502020204030204" pitchFamily="34" charset="0"/>
              </a:rPr>
              <a:t> </a:t>
            </a:r>
            <a:r>
              <a:rPr lang="en-US" sz="3500" dirty="0" err="1">
                <a:latin typeface="Calibri" panose="020F0502020204030204" pitchFamily="34" charset="0"/>
                <a:cs typeface="Calibri" panose="020F0502020204030204" pitchFamily="34" charset="0"/>
              </a:rPr>
              <a:t>en</a:t>
            </a:r>
            <a:r>
              <a:rPr lang="en-US" sz="3500" dirty="0">
                <a:latin typeface="Calibri" panose="020F0502020204030204" pitchFamily="34" charset="0"/>
                <a:cs typeface="Calibri" panose="020F0502020204030204" pitchFamily="34" charset="0"/>
              </a:rPr>
              <a:t> </a:t>
            </a:r>
            <a:r>
              <a:rPr lang="en-US" sz="3500" dirty="0" err="1">
                <a:latin typeface="Calibri" panose="020F0502020204030204" pitchFamily="34" charset="0"/>
                <a:cs typeface="Calibri" panose="020F0502020204030204" pitchFamily="34" charset="0"/>
              </a:rPr>
              <a:t>todos</a:t>
            </a:r>
            <a:r>
              <a:rPr lang="en-US" sz="3500" dirty="0">
                <a:latin typeface="Calibri" panose="020F0502020204030204" pitchFamily="34" charset="0"/>
                <a:cs typeface="Calibri" panose="020F0502020204030204" pitchFamily="34" charset="0"/>
              </a:rPr>
              <a:t> </a:t>
            </a:r>
            <a:r>
              <a:rPr lang="en-US" sz="3500" dirty="0" err="1">
                <a:latin typeface="Calibri" panose="020F0502020204030204" pitchFamily="34" charset="0"/>
                <a:cs typeface="Calibri" panose="020F0502020204030204" pitchFamily="34" charset="0"/>
              </a:rPr>
              <a:t>los</a:t>
            </a:r>
            <a:r>
              <a:rPr lang="en-US" sz="3500" dirty="0">
                <a:latin typeface="Calibri" panose="020F0502020204030204" pitchFamily="34" charset="0"/>
                <a:cs typeface="Calibri" panose="020F0502020204030204" pitchFamily="34" charset="0"/>
              </a:rPr>
              <a:t> </a:t>
            </a:r>
            <a:r>
              <a:rPr lang="en-US" sz="3500" dirty="0" err="1">
                <a:latin typeface="Calibri" panose="020F0502020204030204" pitchFamily="34" charset="0"/>
                <a:cs typeface="Calibri" panose="020F0502020204030204" pitchFamily="34" charset="0"/>
              </a:rPr>
              <a:t>procesos</a:t>
            </a:r>
            <a:r>
              <a:rPr lang="en-US" sz="3500" dirty="0">
                <a:latin typeface="Calibri" panose="020F0502020204030204" pitchFamily="34" charset="0"/>
                <a:cs typeface="Calibri" panose="020F0502020204030204" pitchFamily="34" charset="0"/>
              </a:rPr>
              <a:t> </a:t>
            </a:r>
            <a:r>
              <a:rPr lang="en-US" sz="3500" dirty="0" err="1">
                <a:latin typeface="Calibri" panose="020F0502020204030204" pitchFamily="34" charset="0"/>
                <a:cs typeface="Calibri" panose="020F0502020204030204" pitchFamily="34" charset="0"/>
              </a:rPr>
              <a:t>relacionados</a:t>
            </a:r>
            <a:r>
              <a:rPr lang="en-US" sz="3500" dirty="0">
                <a:latin typeface="Calibri" panose="020F0502020204030204" pitchFamily="34" charset="0"/>
                <a:cs typeface="Calibri" panose="020F0502020204030204" pitchFamily="34" charset="0"/>
              </a:rPr>
              <a:t> con la </a:t>
            </a:r>
            <a:r>
              <a:rPr lang="en-US" sz="3500" dirty="0" err="1">
                <a:latin typeface="Calibri" panose="020F0502020204030204" pitchFamily="34" charset="0"/>
                <a:cs typeface="Calibri" panose="020F0502020204030204" pitchFamily="34" charset="0"/>
              </a:rPr>
              <a:t>acción</a:t>
            </a:r>
            <a:r>
              <a:rPr lang="en-US" sz="3500" dirty="0">
                <a:latin typeface="Calibri" panose="020F0502020204030204" pitchFamily="34" charset="0"/>
                <a:cs typeface="Calibri" panose="020F0502020204030204" pitchFamily="34" charset="0"/>
              </a:rPr>
              <a:t> </a:t>
            </a:r>
            <a:r>
              <a:rPr lang="en-US" sz="3500" dirty="0" err="1">
                <a:latin typeface="Calibri" panose="020F0502020204030204" pitchFamily="34" charset="0"/>
                <a:cs typeface="Calibri" panose="020F0502020204030204" pitchFamily="34" charset="0"/>
              </a:rPr>
              <a:t>humanitaria</a:t>
            </a:r>
            <a:r>
              <a:rPr lang="en-US" sz="3500" dirty="0">
                <a:latin typeface="Calibri" panose="020F0502020204030204" pitchFamily="34" charset="0"/>
                <a:cs typeface="Calibri" panose="020F0502020204030204" pitchFamily="34" charset="0"/>
              </a:rPr>
              <a:t> </a:t>
            </a:r>
          </a:p>
          <a:p>
            <a:pPr lvl="1">
              <a:buFont typeface="Wingdings" pitchFamily="2" charset="2"/>
              <a:buChar char="ü"/>
            </a:pPr>
            <a:endParaRPr lang="en-US" sz="3500" dirty="0">
              <a:latin typeface="Calibri" panose="020F0502020204030204" pitchFamily="34" charset="0"/>
              <a:cs typeface="Calibri" panose="020F0502020204030204" pitchFamily="34" charset="0"/>
            </a:endParaRPr>
          </a:p>
          <a:p>
            <a:pPr lvl="1">
              <a:buFont typeface="Wingdings" pitchFamily="2" charset="2"/>
              <a:buChar char="ü"/>
            </a:pPr>
            <a:r>
              <a:rPr lang="en-US" sz="3500" dirty="0">
                <a:latin typeface="Calibri" panose="020F0502020204030204" pitchFamily="34" charset="0"/>
                <a:cs typeface="Calibri" panose="020F0502020204030204" pitchFamily="34" charset="0"/>
              </a:rPr>
              <a:t> </a:t>
            </a:r>
            <a:r>
              <a:rPr lang="en-US" sz="3500" dirty="0" err="1">
                <a:latin typeface="Calibri" panose="020F0502020204030204" pitchFamily="34" charset="0"/>
                <a:cs typeface="Calibri" panose="020F0502020204030204" pitchFamily="34" charset="0"/>
              </a:rPr>
              <a:t>deben</a:t>
            </a:r>
            <a:r>
              <a:rPr lang="en-US" sz="3500" dirty="0">
                <a:latin typeface="Calibri" panose="020F0502020204030204" pitchFamily="34" charset="0"/>
                <a:cs typeface="Calibri" panose="020F0502020204030204" pitchFamily="34" charset="0"/>
              </a:rPr>
              <a:t> </a:t>
            </a:r>
            <a:r>
              <a:rPr lang="en-US" sz="3500" dirty="0" err="1">
                <a:latin typeface="Calibri" panose="020F0502020204030204" pitchFamily="34" charset="0"/>
                <a:cs typeface="Calibri" panose="020F0502020204030204" pitchFamily="34" charset="0"/>
              </a:rPr>
              <a:t>contratar</a:t>
            </a:r>
            <a:r>
              <a:rPr lang="en-US" sz="3500" dirty="0">
                <a:latin typeface="Calibri" panose="020F0502020204030204" pitchFamily="34" charset="0"/>
                <a:cs typeface="Calibri" panose="020F0502020204030204" pitchFamily="34" charset="0"/>
              </a:rPr>
              <a:t> personas con </a:t>
            </a:r>
            <a:r>
              <a:rPr lang="en-US" sz="3500" dirty="0" err="1">
                <a:latin typeface="Calibri" panose="020F0502020204030204" pitchFamily="34" charset="0"/>
                <a:cs typeface="Calibri" panose="020F0502020204030204" pitchFamily="34" charset="0"/>
              </a:rPr>
              <a:t>discapacidad</a:t>
            </a:r>
            <a:r>
              <a:rPr lang="en-US" sz="3500" dirty="0">
                <a:latin typeface="Calibri" panose="020F0502020204030204" pitchFamily="34" charset="0"/>
                <a:cs typeface="Calibri" panose="020F0502020204030204" pitchFamily="34" charset="0"/>
              </a:rPr>
              <a:t> </a:t>
            </a:r>
            <a:r>
              <a:rPr lang="en-US" sz="3500" dirty="0" err="1">
                <a:latin typeface="Calibri" panose="020F0502020204030204" pitchFamily="34" charset="0"/>
                <a:cs typeface="Calibri" panose="020F0502020204030204" pitchFamily="34" charset="0"/>
              </a:rPr>
              <a:t>como</a:t>
            </a:r>
            <a:r>
              <a:rPr lang="en-US" sz="3500" dirty="0">
                <a:latin typeface="Calibri" panose="020F0502020204030204" pitchFamily="34" charset="0"/>
                <a:cs typeface="Calibri" panose="020F0502020204030204" pitchFamily="34" charset="0"/>
              </a:rPr>
              <a:t> </a:t>
            </a:r>
            <a:r>
              <a:rPr lang="en-US" sz="3500" dirty="0" err="1">
                <a:latin typeface="Calibri" panose="020F0502020204030204" pitchFamily="34" charset="0"/>
                <a:cs typeface="Calibri" panose="020F0502020204030204" pitchFamily="34" charset="0"/>
              </a:rPr>
              <a:t>parte</a:t>
            </a:r>
            <a:r>
              <a:rPr lang="en-US" sz="3500" dirty="0">
                <a:latin typeface="Calibri" panose="020F0502020204030204" pitchFamily="34" charset="0"/>
                <a:cs typeface="Calibri" panose="020F0502020204030204" pitchFamily="34" charset="0"/>
              </a:rPr>
              <a:t> de </a:t>
            </a:r>
            <a:r>
              <a:rPr lang="en-US" sz="3500" dirty="0" err="1">
                <a:latin typeface="Calibri" panose="020F0502020204030204" pitchFamily="34" charset="0"/>
                <a:cs typeface="Calibri" panose="020F0502020204030204" pitchFamily="34" charset="0"/>
              </a:rPr>
              <a:t>su</a:t>
            </a:r>
            <a:r>
              <a:rPr lang="en-US" sz="3500" dirty="0">
                <a:latin typeface="Calibri" panose="020F0502020204030204" pitchFamily="34" charset="0"/>
                <a:cs typeface="Calibri" panose="020F0502020204030204" pitchFamily="34" charset="0"/>
              </a:rPr>
              <a:t> personal, </a:t>
            </a:r>
            <a:r>
              <a:rPr lang="es-MX" sz="3500" dirty="0">
                <a:latin typeface="Calibri" panose="020F0502020204030204" pitchFamily="34" charset="0"/>
                <a:cs typeface="Calibri" panose="020F0502020204030204" pitchFamily="34" charset="0"/>
              </a:rPr>
              <a:t>a todos los niveles, incluso como trabajadores de primera línea y movilizadores comunitarios.</a:t>
            </a:r>
            <a:endParaRPr lang="en-US" sz="3500" dirty="0">
              <a:latin typeface="Calibri" panose="020F0502020204030204" pitchFamily="34" charset="0"/>
              <a:cs typeface="Calibri" panose="020F0502020204030204" pitchFamily="34" charset="0"/>
            </a:endParaRPr>
          </a:p>
          <a:p>
            <a:pPr lvl="1">
              <a:buFont typeface="Wingdings" pitchFamily="2" charset="2"/>
              <a:buChar char="ü"/>
            </a:pPr>
            <a:endParaRPr lang="en-US" sz="3500" dirty="0">
              <a:latin typeface="Calibri" panose="020F0502020204030204" pitchFamily="34" charset="0"/>
              <a:cs typeface="Calibri" panose="020F0502020204030204" pitchFamily="34" charset="0"/>
            </a:endParaRPr>
          </a:p>
          <a:p>
            <a:pPr lvl="1">
              <a:buFont typeface="Wingdings" pitchFamily="2" charset="2"/>
              <a:buChar char="ü"/>
            </a:pPr>
            <a:r>
              <a:rPr lang="en-US" sz="3500" dirty="0">
                <a:latin typeface="Calibri" panose="020F0502020204030204" pitchFamily="34" charset="0"/>
                <a:cs typeface="Calibri" panose="020F0502020204030204" pitchFamily="34" charset="0"/>
              </a:rPr>
              <a:t>Deben </a:t>
            </a:r>
            <a:r>
              <a:rPr lang="en-US" sz="3500" dirty="0" err="1">
                <a:latin typeface="Calibri" panose="020F0502020204030204" pitchFamily="34" charset="0"/>
                <a:cs typeface="Calibri" panose="020F0502020204030204" pitchFamily="34" charset="0"/>
              </a:rPr>
              <a:t>buscar</a:t>
            </a:r>
            <a:r>
              <a:rPr lang="en-US" sz="3500" dirty="0">
                <a:latin typeface="Calibri" panose="020F0502020204030204" pitchFamily="34" charset="0"/>
                <a:cs typeface="Calibri" panose="020F0502020204030204" pitchFamily="34" charset="0"/>
              </a:rPr>
              <a:t> </a:t>
            </a:r>
            <a:r>
              <a:rPr lang="es-MX" sz="3500" dirty="0">
                <a:latin typeface="Calibri" panose="020F0502020204030204" pitchFamily="34" charset="0"/>
                <a:cs typeface="Calibri" panose="020F0502020204030204" pitchFamily="34" charset="0"/>
              </a:rPr>
              <a:t>asesoramiento y colaboración en las organizaciones de personas con discapacidad (OPD) a la hora de diseñar estrategias para trabajar con personas con discapacidad en una comunidad afectada.</a:t>
            </a:r>
            <a:endParaRPr lang="en-GB" sz="3500" dirty="0">
              <a:latin typeface="Calibri" panose="020F0502020204030204" pitchFamily="34" charset="0"/>
              <a:cs typeface="Calibri" panose="020F0502020204030204" pitchFamily="34" charset="0"/>
            </a:endParaRPr>
          </a:p>
          <a:p>
            <a:endParaRPr lang="en-GB" dirty="0"/>
          </a:p>
        </p:txBody>
      </p:sp>
      <p:sp>
        <p:nvSpPr>
          <p:cNvPr id="4" name="Date Placeholder 3">
            <a:extLst>
              <a:ext uri="{FF2B5EF4-FFF2-40B4-BE49-F238E27FC236}">
                <a16:creationId xmlns:a16="http://schemas.microsoft.com/office/drawing/2014/main" id="{3DFF68A5-1199-A68E-BF39-4664E2F83DE5}"/>
              </a:ext>
            </a:extLst>
          </p:cNvPr>
          <p:cNvSpPr>
            <a:spLocks noGrp="1"/>
          </p:cNvSpPr>
          <p:nvPr>
            <p:ph type="dt" sz="half" idx="10"/>
          </p:nvPr>
        </p:nvSpPr>
        <p:spPr/>
        <p:txBody>
          <a:bodyPr/>
          <a:lstStyle/>
          <a:p>
            <a:fld id="{6BD3B08C-64DB-0A4C-9F1E-11666325E63E}" type="datetime1">
              <a:rPr lang="en-US" smtClean="0"/>
              <a:t>1/23/24</a:t>
            </a:fld>
            <a:endParaRPr lang="en-GB" dirty="0"/>
          </a:p>
        </p:txBody>
      </p:sp>
      <p:sp>
        <p:nvSpPr>
          <p:cNvPr id="5" name="Footer Placeholder 4">
            <a:extLst>
              <a:ext uri="{FF2B5EF4-FFF2-40B4-BE49-F238E27FC236}">
                <a16:creationId xmlns:a16="http://schemas.microsoft.com/office/drawing/2014/main" id="{115ECF3F-0239-3095-13EA-5A22B7AB9FDA}"/>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41CDD1CA-BF78-5A56-2FFD-23A1F4DAA8B9}"/>
              </a:ext>
            </a:extLst>
          </p:cNvPr>
          <p:cNvSpPr>
            <a:spLocks noGrp="1"/>
          </p:cNvSpPr>
          <p:nvPr>
            <p:ph type="sldNum" sz="quarter" idx="12"/>
          </p:nvPr>
        </p:nvSpPr>
        <p:spPr/>
        <p:txBody>
          <a:bodyPr/>
          <a:lstStyle/>
          <a:p>
            <a:r>
              <a:rPr lang="en-GB" dirty="0"/>
              <a:t>Slide </a:t>
            </a:r>
            <a:fld id="{566D8EC2-00B7-4DEC-8348-941BB5C1523A}" type="slidenum">
              <a:rPr lang="en-GB" smtClean="0"/>
              <a:t>24</a:t>
            </a:fld>
            <a:endParaRPr lang="en-GB" dirty="0"/>
          </a:p>
        </p:txBody>
      </p:sp>
      <p:pic>
        <p:nvPicPr>
          <p:cNvPr id="7" name="Picture 6">
            <a:extLst>
              <a:ext uri="{FF2B5EF4-FFF2-40B4-BE49-F238E27FC236}">
                <a16:creationId xmlns:a16="http://schemas.microsoft.com/office/drawing/2014/main" id="{536920DA-7E3D-CA4B-B1D2-1A55A61673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900557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B5B7-5C30-4BEF-A708-53EAAE820E86}"/>
              </a:ext>
            </a:extLst>
          </p:cNvPr>
          <p:cNvSpPr>
            <a:spLocks noGrp="1"/>
          </p:cNvSpPr>
          <p:nvPr>
            <p:ph type="title"/>
          </p:nvPr>
        </p:nvSpPr>
        <p:spPr>
          <a:xfrm>
            <a:off x="468008" y="365125"/>
            <a:ext cx="8142592" cy="1325563"/>
          </a:xfrm>
        </p:spPr>
        <p:txBody>
          <a:bodyPr>
            <a:normAutofit/>
          </a:bodyPr>
          <a:lstStyle/>
          <a:p>
            <a:r>
              <a:rPr lang="en-GB" b="1" dirty="0">
                <a:solidFill>
                  <a:srgbClr val="7030A0"/>
                </a:solidFill>
                <a:latin typeface="Calibri" panose="020F0502020204030204" pitchFamily="34" charset="0"/>
                <a:cs typeface="Calibri" panose="020F0502020204030204" pitchFamily="34" charset="0"/>
              </a:rPr>
              <a:t>2. </a:t>
            </a:r>
            <a:r>
              <a:rPr lang="en-GB" b="1" dirty="0" err="1">
                <a:solidFill>
                  <a:srgbClr val="7030A0"/>
                </a:solidFill>
                <a:latin typeface="Calibri" panose="020F0502020204030204" pitchFamily="34" charset="0"/>
                <a:cs typeface="Calibri" panose="020F0502020204030204" pitchFamily="34" charset="0"/>
              </a:rPr>
              <a:t>Acciones</a:t>
            </a:r>
            <a:r>
              <a:rPr lang="en-GB" b="1" dirty="0">
                <a:solidFill>
                  <a:srgbClr val="7030A0"/>
                </a:solidFill>
                <a:latin typeface="Calibri" panose="020F0502020204030204" pitchFamily="34" charset="0"/>
                <a:cs typeface="Calibri" panose="020F0502020204030204" pitchFamily="34" charset="0"/>
              </a:rPr>
              <a:t> claves para </a:t>
            </a:r>
            <a:r>
              <a:rPr lang="en-GB" b="1" dirty="0" err="1">
                <a:solidFill>
                  <a:srgbClr val="7030A0"/>
                </a:solidFill>
                <a:latin typeface="Calibri" panose="020F0502020204030204" pitchFamily="34" charset="0"/>
                <a:cs typeface="Calibri" panose="020F0502020204030204" pitchFamily="34" charset="0"/>
              </a:rPr>
              <a:t>eliminar</a:t>
            </a:r>
            <a:r>
              <a:rPr lang="en-GB" b="1" dirty="0">
                <a:solidFill>
                  <a:srgbClr val="7030A0"/>
                </a:solidFill>
                <a:latin typeface="Calibri" panose="020F0502020204030204" pitchFamily="34" charset="0"/>
                <a:cs typeface="Calibri" panose="020F0502020204030204" pitchFamily="34" charset="0"/>
              </a:rPr>
              <a:t> las barreras</a:t>
            </a:r>
          </a:p>
        </p:txBody>
      </p:sp>
      <p:sp>
        <p:nvSpPr>
          <p:cNvPr id="14" name="Content Placeholder 13">
            <a:extLst>
              <a:ext uri="{FF2B5EF4-FFF2-40B4-BE49-F238E27FC236}">
                <a16:creationId xmlns:a16="http://schemas.microsoft.com/office/drawing/2014/main" id="{394CF7C8-AD62-7255-A36E-B45BE5AC8104}"/>
              </a:ext>
            </a:extLst>
          </p:cNvPr>
          <p:cNvSpPr>
            <a:spLocks noGrp="1"/>
          </p:cNvSpPr>
          <p:nvPr>
            <p:ph idx="1"/>
          </p:nvPr>
        </p:nvSpPr>
        <p:spPr>
          <a:xfrm rot="10800000" flipV="1">
            <a:off x="468008" y="2116589"/>
            <a:ext cx="11255984" cy="3813859"/>
          </a:xfrm>
        </p:spPr>
        <p:txBody>
          <a:bodyPr>
            <a:normAutofit fontScale="92500" lnSpcReduction="10000"/>
          </a:bodyPr>
          <a:lstStyle/>
          <a:p>
            <a:r>
              <a:rPr lang="en-US" sz="3600" dirty="0">
                <a:latin typeface="Calibri" panose="020F0502020204030204" pitchFamily="34" charset="0"/>
                <a:cs typeface="Calibri" panose="020F0502020204030204" pitchFamily="34" charset="0"/>
              </a:rPr>
              <a:t>Los </a:t>
            </a:r>
            <a:r>
              <a:rPr lang="en-US" sz="3600" dirty="0" err="1">
                <a:latin typeface="Calibri" panose="020F0502020204030204" pitchFamily="34" charset="0"/>
                <a:cs typeface="Calibri" panose="020F0502020204030204" pitchFamily="34" charset="0"/>
              </a:rPr>
              <a:t>actores</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humanitarios</a:t>
            </a:r>
            <a:r>
              <a:rPr lang="en-US" sz="3600" dirty="0">
                <a:latin typeface="Calibri" panose="020F0502020204030204" pitchFamily="34" charset="0"/>
                <a:cs typeface="Calibri" panose="020F0502020204030204" pitchFamily="34" charset="0"/>
              </a:rPr>
              <a:t> son </a:t>
            </a:r>
            <a:r>
              <a:rPr lang="en-US" sz="3600" dirty="0" err="1">
                <a:latin typeface="Calibri" panose="020F0502020204030204" pitchFamily="34" charset="0"/>
                <a:cs typeface="Calibri" panose="020F0502020204030204" pitchFamily="34" charset="0"/>
              </a:rPr>
              <a:t>responsables</a:t>
            </a:r>
            <a:r>
              <a:rPr lang="en-US" sz="3600" dirty="0">
                <a:latin typeface="Calibri" panose="020F0502020204030204" pitchFamily="34" charset="0"/>
                <a:cs typeface="Calibri" panose="020F0502020204030204" pitchFamily="34" charset="0"/>
              </a:rPr>
              <a:t> de: </a:t>
            </a:r>
          </a:p>
          <a:p>
            <a:endParaRPr lang="en-US" sz="3600" dirty="0">
              <a:latin typeface="Calibri" panose="020F0502020204030204" pitchFamily="34" charset="0"/>
              <a:cs typeface="Calibri" panose="020F0502020204030204" pitchFamily="34" charset="0"/>
            </a:endParaRPr>
          </a:p>
          <a:p>
            <a:pPr lvl="1">
              <a:buFont typeface="Wingdings" pitchFamily="2" charset="2"/>
              <a:buChar char="ü"/>
            </a:pPr>
            <a:r>
              <a:rPr lang="en-US" sz="3600" dirty="0" err="1">
                <a:latin typeface="Calibri" panose="020F0502020204030204" pitchFamily="34" charset="0"/>
                <a:cs typeface="Calibri" panose="020F0502020204030204" pitchFamily="34" charset="0"/>
              </a:rPr>
              <a:t>Eliminar</a:t>
            </a:r>
            <a:r>
              <a:rPr lang="en-US" sz="3600" dirty="0">
                <a:latin typeface="Calibri" panose="020F0502020204030204" pitchFamily="34" charset="0"/>
                <a:cs typeface="Calibri" panose="020F0502020204030204" pitchFamily="34" charset="0"/>
              </a:rPr>
              <a:t> las barreras que </a:t>
            </a:r>
            <a:r>
              <a:rPr lang="en-US" sz="3600" dirty="0" err="1">
                <a:latin typeface="Calibri" panose="020F0502020204030204" pitchFamily="34" charset="0"/>
                <a:cs typeface="Calibri" panose="020F0502020204030204" pitchFamily="34" charset="0"/>
              </a:rPr>
              <a:t>impiden</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tu</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participación</a:t>
            </a:r>
            <a:r>
              <a:rPr lang="en-US" sz="3600" dirty="0">
                <a:latin typeface="Calibri" panose="020F0502020204030204" pitchFamily="34" charset="0"/>
                <a:cs typeface="Calibri" panose="020F0502020204030204" pitchFamily="34" charset="0"/>
              </a:rPr>
              <a:t> o </a:t>
            </a:r>
            <a:r>
              <a:rPr lang="en-US" sz="3600" dirty="0" err="1">
                <a:latin typeface="Calibri" panose="020F0502020204030204" pitchFamily="34" charset="0"/>
                <a:cs typeface="Calibri" panose="020F0502020204030204" pitchFamily="34" charset="0"/>
              </a:rPr>
              <a:t>tu</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posibilidad</a:t>
            </a:r>
            <a:r>
              <a:rPr lang="en-US" sz="3600" dirty="0">
                <a:latin typeface="Calibri" panose="020F0502020204030204" pitchFamily="34" charset="0"/>
                <a:cs typeface="Calibri" panose="020F0502020204030204" pitchFamily="34" charset="0"/>
              </a:rPr>
              <a:t> de acceder a </a:t>
            </a:r>
            <a:r>
              <a:rPr lang="en-US" sz="3600" dirty="0" err="1">
                <a:latin typeface="Calibri" panose="020F0502020204030204" pitchFamily="34" charset="0"/>
                <a:cs typeface="Calibri" panose="020F0502020204030204" pitchFamily="34" charset="0"/>
              </a:rPr>
              <a:t>los</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programas</a:t>
            </a:r>
            <a:r>
              <a:rPr lang="en-US" sz="3600" dirty="0">
                <a:latin typeface="Calibri" panose="020F0502020204030204" pitchFamily="34" charset="0"/>
                <a:cs typeface="Calibri" panose="020F0502020204030204" pitchFamily="34" charset="0"/>
              </a:rPr>
              <a:t> y </a:t>
            </a:r>
            <a:r>
              <a:rPr lang="en-US" sz="3600" dirty="0" err="1">
                <a:latin typeface="Calibri" panose="020F0502020204030204" pitchFamily="34" charset="0"/>
                <a:cs typeface="Calibri" panose="020F0502020204030204" pitchFamily="34" charset="0"/>
              </a:rPr>
              <a:t>servicios</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comunitarios</a:t>
            </a:r>
            <a:endParaRPr lang="en-US" sz="3600" dirty="0">
              <a:latin typeface="Calibri" panose="020F0502020204030204" pitchFamily="34" charset="0"/>
              <a:cs typeface="Calibri" panose="020F0502020204030204" pitchFamily="34" charset="0"/>
            </a:endParaRPr>
          </a:p>
          <a:p>
            <a:pPr lvl="1">
              <a:buFont typeface="Wingdings" pitchFamily="2" charset="2"/>
              <a:buChar char="ü"/>
            </a:pPr>
            <a:endParaRPr lang="en-US" sz="3600" dirty="0">
              <a:latin typeface="Calibri" panose="020F0502020204030204" pitchFamily="34" charset="0"/>
              <a:cs typeface="Calibri" panose="020F0502020204030204" pitchFamily="34" charset="0"/>
            </a:endParaRPr>
          </a:p>
          <a:p>
            <a:pPr lvl="1">
              <a:buFont typeface="Wingdings" pitchFamily="2" charset="2"/>
              <a:buChar char="ü"/>
            </a:pPr>
            <a:r>
              <a:rPr lang="en-US" sz="3600" dirty="0" err="1">
                <a:latin typeface="Calibri" panose="020F0502020204030204" pitchFamily="34" charset="0"/>
                <a:cs typeface="Calibri" panose="020F0502020204030204" pitchFamily="34" charset="0"/>
              </a:rPr>
              <a:t>Identificar</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formas</a:t>
            </a:r>
            <a:r>
              <a:rPr lang="en-US" sz="3600" dirty="0">
                <a:latin typeface="Calibri" panose="020F0502020204030204" pitchFamily="34" charset="0"/>
                <a:cs typeface="Calibri" panose="020F0502020204030204" pitchFamily="34" charset="0"/>
              </a:rPr>
              <a:t> de </a:t>
            </a:r>
            <a:r>
              <a:rPr lang="en-US" sz="3600" dirty="0" err="1">
                <a:latin typeface="Calibri" panose="020F0502020204030204" pitchFamily="34" charset="0"/>
                <a:cs typeface="Calibri" panose="020F0502020204030204" pitchFamily="34" charset="0"/>
              </a:rPr>
              <a:t>promover</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tu</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participación</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en</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los</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programas</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humanitarios</a:t>
            </a:r>
            <a:r>
              <a:rPr lang="en-US" sz="3600" dirty="0">
                <a:latin typeface="Calibri" panose="020F0502020204030204" pitchFamily="34" charset="0"/>
                <a:cs typeface="Calibri" panose="020F0502020204030204" pitchFamily="34" charset="0"/>
              </a:rPr>
              <a:t> y </a:t>
            </a:r>
            <a:r>
              <a:rPr lang="en-US" sz="3600" dirty="0" err="1">
                <a:latin typeface="Calibri" panose="020F0502020204030204" pitchFamily="34" charset="0"/>
                <a:cs typeface="Calibri" panose="020F0502020204030204" pitchFamily="34" charset="0"/>
              </a:rPr>
              <a:t>tu</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acceso</a:t>
            </a:r>
            <a:r>
              <a:rPr lang="en-US" sz="3600" dirty="0">
                <a:latin typeface="Calibri" panose="020F0502020204030204" pitchFamily="34" charset="0"/>
                <a:cs typeface="Calibri" panose="020F0502020204030204" pitchFamily="34" charset="0"/>
              </a:rPr>
              <a:t> a </a:t>
            </a:r>
            <a:r>
              <a:rPr lang="en-US" sz="3600" dirty="0" err="1">
                <a:latin typeface="Calibri" panose="020F0502020204030204" pitchFamily="34" charset="0"/>
                <a:cs typeface="Calibri" panose="020F0502020204030204" pitchFamily="34" charset="0"/>
              </a:rPr>
              <a:t>ellos</a:t>
            </a:r>
            <a:r>
              <a:rPr lang="en-US" sz="3600" dirty="0">
                <a:latin typeface="Calibri" panose="020F0502020204030204" pitchFamily="34" charset="0"/>
                <a:cs typeface="Calibri" panose="020F0502020204030204" pitchFamily="34" charset="0"/>
              </a:rPr>
              <a:t>.</a:t>
            </a:r>
          </a:p>
        </p:txBody>
      </p:sp>
      <p:sp>
        <p:nvSpPr>
          <p:cNvPr id="4" name="Date Placeholder 3">
            <a:extLst>
              <a:ext uri="{FF2B5EF4-FFF2-40B4-BE49-F238E27FC236}">
                <a16:creationId xmlns:a16="http://schemas.microsoft.com/office/drawing/2014/main" id="{3DFF68A5-1199-A68E-BF39-4664E2F83DE5}"/>
              </a:ext>
            </a:extLst>
          </p:cNvPr>
          <p:cNvSpPr>
            <a:spLocks noGrp="1"/>
          </p:cNvSpPr>
          <p:nvPr>
            <p:ph type="dt" sz="half" idx="10"/>
          </p:nvPr>
        </p:nvSpPr>
        <p:spPr/>
        <p:txBody>
          <a:bodyPr/>
          <a:lstStyle/>
          <a:p>
            <a:fld id="{BB87E4C0-F2D6-734C-8402-1BB72755F8B3}" type="datetime1">
              <a:rPr lang="en-US" smtClean="0"/>
              <a:t>1/23/24</a:t>
            </a:fld>
            <a:endParaRPr lang="en-GB" dirty="0"/>
          </a:p>
        </p:txBody>
      </p:sp>
      <p:sp>
        <p:nvSpPr>
          <p:cNvPr id="5" name="Footer Placeholder 4">
            <a:extLst>
              <a:ext uri="{FF2B5EF4-FFF2-40B4-BE49-F238E27FC236}">
                <a16:creationId xmlns:a16="http://schemas.microsoft.com/office/drawing/2014/main" id="{115ECF3F-0239-3095-13EA-5A22B7AB9FDA}"/>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41CDD1CA-BF78-5A56-2FFD-23A1F4DAA8B9}"/>
              </a:ext>
            </a:extLst>
          </p:cNvPr>
          <p:cNvSpPr>
            <a:spLocks noGrp="1"/>
          </p:cNvSpPr>
          <p:nvPr>
            <p:ph type="sldNum" sz="quarter" idx="12"/>
          </p:nvPr>
        </p:nvSpPr>
        <p:spPr/>
        <p:txBody>
          <a:bodyPr/>
          <a:lstStyle/>
          <a:p>
            <a:r>
              <a:rPr lang="en-GB" dirty="0"/>
              <a:t>Slide </a:t>
            </a:r>
            <a:fld id="{566D8EC2-00B7-4DEC-8348-941BB5C1523A}" type="slidenum">
              <a:rPr lang="en-GB" smtClean="0"/>
              <a:t>25</a:t>
            </a:fld>
            <a:endParaRPr lang="en-GB" dirty="0"/>
          </a:p>
        </p:txBody>
      </p:sp>
      <p:pic>
        <p:nvPicPr>
          <p:cNvPr id="7" name="Picture 6">
            <a:extLst>
              <a:ext uri="{FF2B5EF4-FFF2-40B4-BE49-F238E27FC236}">
                <a16:creationId xmlns:a16="http://schemas.microsoft.com/office/drawing/2014/main" id="{037FFCE9-8B4D-D049-986A-89550D9C8C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2663813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B5B7-5C30-4BEF-A708-53EAAE820E86}"/>
              </a:ext>
            </a:extLst>
          </p:cNvPr>
          <p:cNvSpPr>
            <a:spLocks noGrp="1"/>
          </p:cNvSpPr>
          <p:nvPr>
            <p:ph type="title"/>
          </p:nvPr>
        </p:nvSpPr>
        <p:spPr>
          <a:xfrm>
            <a:off x="468008" y="578074"/>
            <a:ext cx="8932024" cy="1325563"/>
          </a:xfrm>
        </p:spPr>
        <p:txBody>
          <a:bodyPr>
            <a:normAutofit fontScale="90000"/>
          </a:bodyPr>
          <a:lstStyle/>
          <a:p>
            <a:r>
              <a:rPr lang="en-GB" b="1" dirty="0">
                <a:solidFill>
                  <a:srgbClr val="7030A0"/>
                </a:solidFill>
              </a:rPr>
              <a:t>3. </a:t>
            </a:r>
            <a:r>
              <a:rPr lang="en-GB" b="1" dirty="0" err="1">
                <a:solidFill>
                  <a:srgbClr val="7030A0"/>
                </a:solidFill>
              </a:rPr>
              <a:t>Acciones</a:t>
            </a:r>
            <a:r>
              <a:rPr lang="en-GB" b="1" dirty="0">
                <a:solidFill>
                  <a:srgbClr val="7030A0"/>
                </a:solidFill>
              </a:rPr>
              <a:t> claves para </a:t>
            </a:r>
            <a:r>
              <a:rPr lang="es-MX" b="1" dirty="0">
                <a:solidFill>
                  <a:srgbClr val="7030A0"/>
                </a:solidFill>
              </a:rPr>
              <a:t>empoderar a las personas con discapacidad</a:t>
            </a:r>
            <a:endParaRPr lang="en-GB" b="1" dirty="0">
              <a:solidFill>
                <a:srgbClr val="7030A0"/>
              </a:solidFill>
            </a:endParaRPr>
          </a:p>
        </p:txBody>
      </p:sp>
      <p:sp>
        <p:nvSpPr>
          <p:cNvPr id="14" name="Content Placeholder 13">
            <a:extLst>
              <a:ext uri="{FF2B5EF4-FFF2-40B4-BE49-F238E27FC236}">
                <a16:creationId xmlns:a16="http://schemas.microsoft.com/office/drawing/2014/main" id="{394CF7C8-AD62-7255-A36E-B45BE5AC8104}"/>
              </a:ext>
            </a:extLst>
          </p:cNvPr>
          <p:cNvSpPr>
            <a:spLocks noGrp="1"/>
          </p:cNvSpPr>
          <p:nvPr>
            <p:ph idx="1"/>
          </p:nvPr>
        </p:nvSpPr>
        <p:spPr>
          <a:xfrm rot="10800000" flipV="1">
            <a:off x="468008" y="2116589"/>
            <a:ext cx="11255984" cy="3813859"/>
          </a:xfrm>
        </p:spPr>
        <p:txBody>
          <a:bodyPr>
            <a:noAutofit/>
          </a:bodyPr>
          <a:lstStyle/>
          <a:p>
            <a:r>
              <a:rPr lang="es-MX" dirty="0">
                <a:latin typeface="Calibri" panose="020F0502020204030204" pitchFamily="34" charset="0"/>
                <a:cs typeface="Calibri" panose="020F0502020204030204" pitchFamily="34" charset="0"/>
              </a:rPr>
              <a:t>Los actores y las organizaciones humanitarias deben</a:t>
            </a:r>
            <a:r>
              <a:rPr lang="en-US" dirty="0">
                <a:latin typeface="Calibri" panose="020F0502020204030204" pitchFamily="34" charset="0"/>
                <a:cs typeface="Calibri" panose="020F0502020204030204" pitchFamily="34" charset="0"/>
              </a:rPr>
              <a:t>:</a:t>
            </a:r>
          </a:p>
          <a:p>
            <a:pPr marL="0" indent="0">
              <a:buNone/>
            </a:pPr>
            <a:endParaRPr lang="en-US" sz="2400" dirty="0">
              <a:latin typeface="Calibri" panose="020F0502020204030204" pitchFamily="34" charset="0"/>
              <a:cs typeface="Calibri" panose="020F0502020204030204" pitchFamily="34" charset="0"/>
            </a:endParaRPr>
          </a:p>
          <a:p>
            <a:pPr lvl="1">
              <a:buFont typeface="Wingdings" pitchFamily="2" charset="2"/>
              <a:buChar char="ü"/>
            </a:pPr>
            <a:r>
              <a:rPr lang="en-US" dirty="0" err="1">
                <a:latin typeface="Calibri" panose="020F0502020204030204" pitchFamily="34" charset="0"/>
                <a:cs typeface="Calibri" panose="020F0502020204030204" pitchFamily="34" charset="0"/>
              </a:rPr>
              <a:t>Invertir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el</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desarrollo</a:t>
            </a:r>
            <a:r>
              <a:rPr lang="en-US" dirty="0">
                <a:latin typeface="Calibri" panose="020F0502020204030204" pitchFamily="34" charset="0"/>
                <a:cs typeface="Calibri" panose="020F0502020204030204" pitchFamily="34" charset="0"/>
              </a:rPr>
              <a:t> de las </a:t>
            </a:r>
            <a:r>
              <a:rPr lang="en-US" dirty="0" err="1">
                <a:latin typeface="Calibri" panose="020F0502020204030204" pitchFamily="34" charset="0"/>
                <a:cs typeface="Calibri" panose="020F0502020204030204" pitchFamily="34" charset="0"/>
              </a:rPr>
              <a:t>capacidades</a:t>
            </a:r>
            <a:r>
              <a:rPr lang="en-US" dirty="0">
                <a:latin typeface="Calibri" panose="020F0502020204030204" pitchFamily="34" charset="0"/>
                <a:cs typeface="Calibri" panose="020F0502020204030204" pitchFamily="34" charset="0"/>
              </a:rPr>
              <a:t> de las personas con </a:t>
            </a:r>
            <a:r>
              <a:rPr lang="en-US" dirty="0" err="1">
                <a:latin typeface="Calibri" panose="020F0502020204030204" pitchFamily="34" charset="0"/>
                <a:cs typeface="Calibri" panose="020F0502020204030204" pitchFamily="34" charset="0"/>
              </a:rPr>
              <a:t>discapacidad</a:t>
            </a:r>
            <a:r>
              <a:rPr lang="en-US" dirty="0">
                <a:latin typeface="Calibri" panose="020F0502020204030204" pitchFamily="34" charset="0"/>
                <a:cs typeface="Calibri" panose="020F0502020204030204" pitchFamily="34" charset="0"/>
              </a:rPr>
              <a:t> y de las OPDs </a:t>
            </a:r>
            <a:r>
              <a:rPr lang="en-US" dirty="0" err="1">
                <a:latin typeface="Calibri" panose="020F0502020204030204" pitchFamily="34" charset="0"/>
                <a:cs typeface="Calibri" panose="020F0502020204030204" pitchFamily="34" charset="0"/>
              </a:rPr>
              <a:t>en</a:t>
            </a:r>
            <a:r>
              <a:rPr lang="en-US" dirty="0">
                <a:latin typeface="Calibri" panose="020F0502020204030204" pitchFamily="34" charset="0"/>
                <a:cs typeface="Calibri" panose="020F0502020204030204" pitchFamily="34" charset="0"/>
              </a:rPr>
              <a:t> </a:t>
            </a:r>
            <a:r>
              <a:rPr lang="es-MX" dirty="0">
                <a:latin typeface="Calibri" panose="020F0502020204030204" pitchFamily="34" charset="0"/>
                <a:cs typeface="Calibri" panose="020F0502020204030204" pitchFamily="34" charset="0"/>
              </a:rPr>
              <a:t>el ámbito de la acción humanitaria, en temas como </a:t>
            </a:r>
            <a:r>
              <a:rPr lang="en-US" dirty="0" err="1">
                <a:latin typeface="Calibri" panose="020F0502020204030204" pitchFamily="34" charset="0"/>
                <a:cs typeface="Calibri" panose="020F0502020204030204" pitchFamily="34" charset="0"/>
              </a:rPr>
              <a:t>conocimientos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habilidades</a:t>
            </a:r>
            <a:r>
              <a:rPr lang="en-US" dirty="0">
                <a:latin typeface="Calibri" panose="020F0502020204030204" pitchFamily="34" charset="0"/>
                <a:cs typeface="Calibri" panose="020F0502020204030204" pitchFamily="34" charset="0"/>
              </a:rPr>
              <a:t> de </a:t>
            </a:r>
            <a:r>
              <a:rPr lang="en-US" dirty="0" err="1">
                <a:latin typeface="Calibri" panose="020F0502020204030204" pitchFamily="34" charset="0"/>
                <a:cs typeface="Calibri" panose="020F0502020204030204" pitchFamily="34" charset="0"/>
              </a:rPr>
              <a:t>liderazgo</a:t>
            </a:r>
            <a:r>
              <a:rPr lang="en-US" dirty="0">
                <a:latin typeface="Calibri" panose="020F0502020204030204" pitchFamily="34" charset="0"/>
                <a:cs typeface="Calibri" panose="020F0502020204030204" pitchFamily="34" charset="0"/>
              </a:rPr>
              <a:t>, de </a:t>
            </a:r>
            <a:r>
              <a:rPr lang="en-US" dirty="0" err="1">
                <a:latin typeface="Calibri" panose="020F0502020204030204" pitchFamily="34" charset="0"/>
                <a:cs typeface="Calibri" panose="020F0502020204030204" pitchFamily="34" charset="0"/>
              </a:rPr>
              <a:t>manera</a:t>
            </a:r>
            <a:r>
              <a:rPr lang="en-US" dirty="0">
                <a:latin typeface="Calibri" panose="020F0502020204030204" pitchFamily="34" charset="0"/>
                <a:cs typeface="Calibri" panose="020F0502020204030204" pitchFamily="34" charset="0"/>
              </a:rPr>
              <a:t> que </a:t>
            </a:r>
            <a:r>
              <a:rPr lang="en-US" dirty="0" err="1">
                <a:latin typeface="Calibri" panose="020F0502020204030204" pitchFamily="34" charset="0"/>
                <a:cs typeface="Calibri" panose="020F0502020204030204" pitchFamily="34" charset="0"/>
              </a:rPr>
              <a:t>puedan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contribuir</a:t>
            </a:r>
            <a:r>
              <a:rPr lang="en-US" dirty="0">
                <a:latin typeface="Calibri" panose="020F0502020204030204" pitchFamily="34" charset="0"/>
                <a:cs typeface="Calibri" panose="020F0502020204030204" pitchFamily="34" charset="0"/>
              </a:rPr>
              <a:t> y </a:t>
            </a:r>
            <a:r>
              <a:rPr lang="en-US" dirty="0" err="1">
                <a:latin typeface="Calibri" panose="020F0502020204030204" pitchFamily="34" charset="0"/>
                <a:cs typeface="Calibri" panose="020F0502020204030204" pitchFamily="34" charset="0"/>
              </a:rPr>
              <a:t>beneficiarse</a:t>
            </a:r>
            <a:r>
              <a:rPr lang="en-US" dirty="0">
                <a:latin typeface="Calibri" panose="020F0502020204030204" pitchFamily="34" charset="0"/>
                <a:cs typeface="Calibri" panose="020F0502020204030204" pitchFamily="34" charset="0"/>
              </a:rPr>
              <a:t> </a:t>
            </a:r>
            <a:r>
              <a:rPr lang="es-MX" dirty="0">
                <a:latin typeface="Calibri" panose="020F0502020204030204" pitchFamily="34" charset="0"/>
                <a:cs typeface="Calibri" panose="020F0502020204030204" pitchFamily="34" charset="0"/>
              </a:rPr>
              <a:t>de la asistencia y protección humanitarias</a:t>
            </a:r>
            <a:endParaRPr lang="en-US" dirty="0">
              <a:latin typeface="Calibri" panose="020F0502020204030204" pitchFamily="34" charset="0"/>
              <a:cs typeface="Calibri" panose="020F0502020204030204" pitchFamily="34" charset="0"/>
            </a:endParaRPr>
          </a:p>
          <a:p>
            <a:pPr lvl="1">
              <a:buFont typeface="Wingdings" pitchFamily="2" charset="2"/>
              <a:buChar char="ü"/>
            </a:pPr>
            <a:endParaRPr lang="en-US" dirty="0">
              <a:latin typeface="Calibri" panose="020F0502020204030204" pitchFamily="34" charset="0"/>
              <a:cs typeface="Calibri" panose="020F0502020204030204" pitchFamily="34" charset="0"/>
            </a:endParaRPr>
          </a:p>
          <a:p>
            <a:pPr lvl="1">
              <a:buFont typeface="Wingdings" pitchFamily="2" charset="2"/>
              <a:buChar char="ü"/>
            </a:pPr>
            <a:r>
              <a:rPr lang="es-MX" dirty="0">
                <a:latin typeface="Calibri" panose="020F0502020204030204" pitchFamily="34" charset="0"/>
                <a:cs typeface="Calibri" panose="020F0502020204030204" pitchFamily="34" charset="0"/>
              </a:rPr>
              <a:t>Desarrollar las capacidades de los trabajadores humanitarios para que sean inclusivos en relación a las personas con discapacidad y fortalezcan </a:t>
            </a:r>
            <a:r>
              <a:rPr lang="en-US" dirty="0" err="1">
                <a:latin typeface="Calibri" panose="020F0502020204030204" pitchFamily="34" charset="0"/>
                <a:cs typeface="Calibri" panose="020F0502020204030204" pitchFamily="34" charset="0"/>
              </a:rPr>
              <a:t>su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comprensión</a:t>
            </a:r>
            <a:r>
              <a:rPr lang="en-US" dirty="0">
                <a:latin typeface="Calibri" panose="020F0502020204030204" pitchFamily="34" charset="0"/>
                <a:cs typeface="Calibri" panose="020F0502020204030204" pitchFamily="34" charset="0"/>
              </a:rPr>
              <a:t> de </a:t>
            </a:r>
            <a:r>
              <a:rPr lang="en-US" dirty="0" err="1">
                <a:latin typeface="Calibri" panose="020F0502020204030204" pitchFamily="34" charset="0"/>
                <a:cs typeface="Calibri" panose="020F0502020204030204" pitchFamily="34" charset="0"/>
              </a:rPr>
              <a:t>los</a:t>
            </a:r>
            <a:r>
              <a:rPr lang="en-US" dirty="0">
                <a:latin typeface="Calibri" panose="020F0502020204030204" pitchFamily="34" charset="0"/>
                <a:cs typeface="Calibri" panose="020F0502020204030204" pitchFamily="34" charset="0"/>
              </a:rPr>
              <a:t> derechos de las personas con </a:t>
            </a:r>
            <a:r>
              <a:rPr lang="en-US" dirty="0" err="1">
                <a:latin typeface="Calibri" panose="020F0502020204030204" pitchFamily="34" charset="0"/>
                <a:cs typeface="Calibri" panose="020F0502020204030204" pitchFamily="34" charset="0"/>
              </a:rPr>
              <a:t>discapacidad</a:t>
            </a:r>
            <a:r>
              <a:rPr lang="en-US" dirty="0">
                <a:latin typeface="Calibri" panose="020F0502020204030204" pitchFamily="34" charset="0"/>
                <a:cs typeface="Calibri" panose="020F0502020204030204" pitchFamily="34" charset="0"/>
              </a:rPr>
              <a:t>. </a:t>
            </a:r>
          </a:p>
        </p:txBody>
      </p:sp>
      <p:sp>
        <p:nvSpPr>
          <p:cNvPr id="4" name="Date Placeholder 3">
            <a:extLst>
              <a:ext uri="{FF2B5EF4-FFF2-40B4-BE49-F238E27FC236}">
                <a16:creationId xmlns:a16="http://schemas.microsoft.com/office/drawing/2014/main" id="{3DFF68A5-1199-A68E-BF39-4664E2F83DE5}"/>
              </a:ext>
            </a:extLst>
          </p:cNvPr>
          <p:cNvSpPr>
            <a:spLocks noGrp="1"/>
          </p:cNvSpPr>
          <p:nvPr>
            <p:ph type="dt" sz="half" idx="10"/>
          </p:nvPr>
        </p:nvSpPr>
        <p:spPr/>
        <p:txBody>
          <a:bodyPr/>
          <a:lstStyle/>
          <a:p>
            <a:fld id="{2A91F583-B022-0B4D-BA0A-9ABDA411271F}" type="datetime1">
              <a:rPr lang="en-US" smtClean="0"/>
              <a:t>1/23/24</a:t>
            </a:fld>
            <a:endParaRPr lang="en-GB" dirty="0"/>
          </a:p>
        </p:txBody>
      </p:sp>
      <p:sp>
        <p:nvSpPr>
          <p:cNvPr id="5" name="Footer Placeholder 4">
            <a:extLst>
              <a:ext uri="{FF2B5EF4-FFF2-40B4-BE49-F238E27FC236}">
                <a16:creationId xmlns:a16="http://schemas.microsoft.com/office/drawing/2014/main" id="{115ECF3F-0239-3095-13EA-5A22B7AB9FDA}"/>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41CDD1CA-BF78-5A56-2FFD-23A1F4DAA8B9}"/>
              </a:ext>
            </a:extLst>
          </p:cNvPr>
          <p:cNvSpPr>
            <a:spLocks noGrp="1"/>
          </p:cNvSpPr>
          <p:nvPr>
            <p:ph type="sldNum" sz="quarter" idx="12"/>
          </p:nvPr>
        </p:nvSpPr>
        <p:spPr/>
        <p:txBody>
          <a:bodyPr/>
          <a:lstStyle/>
          <a:p>
            <a:r>
              <a:rPr lang="en-GB" dirty="0"/>
              <a:t>Slide </a:t>
            </a:r>
            <a:fld id="{566D8EC2-00B7-4DEC-8348-941BB5C1523A}" type="slidenum">
              <a:rPr lang="en-GB" smtClean="0"/>
              <a:t>26</a:t>
            </a:fld>
            <a:endParaRPr lang="en-GB" dirty="0"/>
          </a:p>
        </p:txBody>
      </p:sp>
      <p:pic>
        <p:nvPicPr>
          <p:cNvPr id="7" name="Picture 6">
            <a:extLst>
              <a:ext uri="{FF2B5EF4-FFF2-40B4-BE49-F238E27FC236}">
                <a16:creationId xmlns:a16="http://schemas.microsoft.com/office/drawing/2014/main" id="{C4E2ABB3-8CF8-9A49-846E-66738DDDE9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525076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B5B7-5C30-4BEF-A708-53EAAE820E86}"/>
              </a:ext>
            </a:extLst>
          </p:cNvPr>
          <p:cNvSpPr>
            <a:spLocks noGrp="1"/>
          </p:cNvSpPr>
          <p:nvPr>
            <p:ph type="title"/>
          </p:nvPr>
        </p:nvSpPr>
        <p:spPr>
          <a:xfrm>
            <a:off x="468008" y="365123"/>
            <a:ext cx="8665718" cy="1325563"/>
          </a:xfrm>
        </p:spPr>
        <p:txBody>
          <a:bodyPr>
            <a:normAutofit/>
          </a:bodyPr>
          <a:lstStyle/>
          <a:p>
            <a:r>
              <a:rPr lang="en-GB" b="1" dirty="0">
                <a:solidFill>
                  <a:srgbClr val="7030A0"/>
                </a:solidFill>
                <a:latin typeface="Calibri" panose="020F0502020204030204" pitchFamily="34" charset="0"/>
                <a:cs typeface="Calibri" panose="020F0502020204030204" pitchFamily="34" charset="0"/>
              </a:rPr>
              <a:t>4. </a:t>
            </a:r>
            <a:r>
              <a:rPr lang="en-GB" b="1" dirty="0" err="1">
                <a:solidFill>
                  <a:srgbClr val="7030A0"/>
                </a:solidFill>
                <a:latin typeface="Calibri" panose="020F0502020204030204" pitchFamily="34" charset="0"/>
                <a:cs typeface="Calibri" panose="020F0502020204030204" pitchFamily="34" charset="0"/>
              </a:rPr>
              <a:t>Acciones</a:t>
            </a:r>
            <a:r>
              <a:rPr lang="en-GB" b="1" dirty="0">
                <a:solidFill>
                  <a:srgbClr val="7030A0"/>
                </a:solidFill>
                <a:latin typeface="Calibri" panose="020F0502020204030204" pitchFamily="34" charset="0"/>
                <a:cs typeface="Calibri" panose="020F0502020204030204" pitchFamily="34" charset="0"/>
              </a:rPr>
              <a:t> claves </a:t>
            </a:r>
            <a:r>
              <a:rPr lang="es-MX" b="1" dirty="0">
                <a:solidFill>
                  <a:srgbClr val="7030A0"/>
                </a:solidFill>
                <a:latin typeface="Calibri" panose="020F0502020204030204" pitchFamily="34" charset="0"/>
                <a:cs typeface="Calibri" panose="020F0502020204030204" pitchFamily="34" charset="0"/>
              </a:rPr>
              <a:t>para desglosar los datos y monitorear la inclusión</a:t>
            </a:r>
            <a:endParaRPr lang="en-GB" b="1" dirty="0">
              <a:solidFill>
                <a:srgbClr val="7030A0"/>
              </a:solidFill>
              <a:latin typeface="Calibri" panose="020F0502020204030204" pitchFamily="34" charset="0"/>
              <a:cs typeface="Calibri" panose="020F0502020204030204" pitchFamily="34" charset="0"/>
            </a:endParaRPr>
          </a:p>
        </p:txBody>
      </p:sp>
      <p:sp>
        <p:nvSpPr>
          <p:cNvPr id="14" name="Content Placeholder 13">
            <a:extLst>
              <a:ext uri="{FF2B5EF4-FFF2-40B4-BE49-F238E27FC236}">
                <a16:creationId xmlns:a16="http://schemas.microsoft.com/office/drawing/2014/main" id="{394CF7C8-AD62-7255-A36E-B45BE5AC8104}"/>
              </a:ext>
            </a:extLst>
          </p:cNvPr>
          <p:cNvSpPr>
            <a:spLocks noGrp="1"/>
          </p:cNvSpPr>
          <p:nvPr>
            <p:ph idx="1"/>
          </p:nvPr>
        </p:nvSpPr>
        <p:spPr>
          <a:xfrm rot="10800000" flipV="1">
            <a:off x="468008" y="1903637"/>
            <a:ext cx="11384686" cy="4239762"/>
          </a:xfrm>
        </p:spPr>
        <p:txBody>
          <a:bodyPr>
            <a:normAutofit fontScale="92500"/>
          </a:bodyPr>
          <a:lstStyle/>
          <a:p>
            <a:r>
              <a:rPr lang="es-MX" dirty="0">
                <a:latin typeface="Calibri" panose="020F0502020204030204" pitchFamily="34" charset="0"/>
                <a:cs typeface="Calibri" panose="020F0502020204030204" pitchFamily="34" charset="0"/>
              </a:rPr>
              <a:t>Los actores y las organizaciones humanitarias deben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tener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cuenta</a:t>
            </a:r>
            <a:r>
              <a:rPr lang="en-US" dirty="0">
                <a:latin typeface="Calibri" panose="020F0502020204030204" pitchFamily="34" charset="0"/>
                <a:cs typeface="Calibri" panose="020F0502020204030204" pitchFamily="34" charset="0"/>
              </a:rPr>
              <a:t> lo </a:t>
            </a:r>
            <a:r>
              <a:rPr lang="en-US" dirty="0" err="1">
                <a:latin typeface="Calibri" panose="020F0502020204030204" pitchFamily="34" charset="0"/>
                <a:cs typeface="Calibri" panose="020F0502020204030204" pitchFamily="34" charset="0"/>
              </a:rPr>
              <a:t>siguiente</a:t>
            </a:r>
            <a:r>
              <a:rPr lang="en-US" sz="2400" dirty="0">
                <a:latin typeface="Calibri" panose="020F0502020204030204" pitchFamily="34" charset="0"/>
                <a:cs typeface="Calibri" panose="020F0502020204030204" pitchFamily="34" charset="0"/>
              </a:rPr>
              <a:t>:</a:t>
            </a:r>
          </a:p>
          <a:p>
            <a:endParaRPr lang="en-US" sz="2400" dirty="0">
              <a:latin typeface="Calibri" panose="020F0502020204030204" pitchFamily="34" charset="0"/>
              <a:cs typeface="Calibri" panose="020F0502020204030204" pitchFamily="34" charset="0"/>
            </a:endParaRPr>
          </a:p>
          <a:p>
            <a:pPr marL="228600" lvl="1">
              <a:buFont typeface="Wingdings" pitchFamily="2" charset="2"/>
              <a:buChar char="ü"/>
            </a:pPr>
            <a:r>
              <a:rPr lang="en-US" dirty="0">
                <a:latin typeface="Calibri" panose="020F0502020204030204" pitchFamily="34" charset="0"/>
                <a:cs typeface="Calibri" panose="020F0502020204030204" pitchFamily="34" charset="0"/>
              </a:rPr>
              <a:t>Si no se dispone de </a:t>
            </a:r>
            <a:r>
              <a:rPr lang="en-US" dirty="0" err="1">
                <a:latin typeface="Calibri" panose="020F0502020204030204" pitchFamily="34" charset="0"/>
                <a:cs typeface="Calibri" panose="020F0502020204030204" pitchFamily="34" charset="0"/>
              </a:rPr>
              <a:t>datos</a:t>
            </a:r>
            <a:r>
              <a:rPr lang="en-US" dirty="0">
                <a:latin typeface="Calibri" panose="020F0502020204030204" pitchFamily="34" charset="0"/>
                <a:cs typeface="Calibri" panose="020F0502020204030204" pitchFamily="34" charset="0"/>
              </a:rPr>
              <a:t>, </a:t>
            </a:r>
            <a:r>
              <a:rPr lang="es-MX" dirty="0">
                <a:latin typeface="Calibri" panose="020F0502020204030204" pitchFamily="34" charset="0"/>
                <a:cs typeface="Calibri" panose="020F0502020204030204" pitchFamily="34" charset="0"/>
              </a:rPr>
              <a:t>los actores humanitarios deben colaborar con las OPD para recopilar datos relativos al sexo, la edad y la discapacidad mediante diversas herramientas probadas en contextos humanitarios</a:t>
            </a:r>
          </a:p>
          <a:p>
            <a:pPr marL="228600" lvl="1">
              <a:buFont typeface="Wingdings" pitchFamily="2" charset="2"/>
              <a:buChar char="ü"/>
            </a:pPr>
            <a:endParaRPr lang="en-US" dirty="0">
              <a:latin typeface="Calibri" panose="020F0502020204030204" pitchFamily="34" charset="0"/>
              <a:cs typeface="Calibri" panose="020F0502020204030204" pitchFamily="34" charset="0"/>
            </a:endParaRPr>
          </a:p>
          <a:p>
            <a:pPr marL="228600" lvl="1">
              <a:buFont typeface="Wingdings" pitchFamily="2" charset="2"/>
              <a:buChar char="ü"/>
            </a:pPr>
            <a:r>
              <a:rPr lang="es-MX" dirty="0">
                <a:latin typeface="Calibri" panose="020F0502020204030204" pitchFamily="34" charset="0"/>
                <a:cs typeface="Calibri" panose="020F0502020204030204" pitchFamily="34" charset="0"/>
              </a:rPr>
              <a:t>Utilizar los datos sobre discapacidad para monitorear el acceso igualitario, diseñar programas inclusivos y planificar su implementación</a:t>
            </a:r>
            <a:endParaRPr lang="en-US" dirty="0">
              <a:latin typeface="Calibri" panose="020F0502020204030204" pitchFamily="34" charset="0"/>
              <a:cs typeface="Calibri" panose="020F0502020204030204" pitchFamily="34" charset="0"/>
            </a:endParaRPr>
          </a:p>
          <a:p>
            <a:pPr marL="228600" lvl="1">
              <a:buFont typeface="Wingdings" pitchFamily="2" charset="2"/>
              <a:buChar char="ü"/>
            </a:pPr>
            <a:endParaRPr lang="en-US" dirty="0">
              <a:latin typeface="Calibri" panose="020F0502020204030204" pitchFamily="34" charset="0"/>
              <a:cs typeface="Calibri" panose="020F0502020204030204" pitchFamily="34" charset="0"/>
            </a:endParaRPr>
          </a:p>
          <a:p>
            <a:pPr marL="228600" lvl="1">
              <a:buFont typeface="Wingdings" pitchFamily="2" charset="2"/>
              <a:buChar char="ü"/>
            </a:pPr>
            <a:r>
              <a:rPr lang="es-MX" dirty="0">
                <a:latin typeface="Calibri" panose="020F0502020204030204" pitchFamily="34" charset="0"/>
                <a:cs typeface="Calibri" panose="020F0502020204030204" pitchFamily="34" charset="0"/>
              </a:rPr>
              <a:t>El desglose de los datos por sexo, edad y discapacidad permite desarrollar indicadores apropiados y utilizarlos para monitorear la inclusión de las personas con discapacidad en todas las fases de la acción humanitaria</a:t>
            </a:r>
            <a:endParaRPr lang="en-US"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3DFF68A5-1199-A68E-BF39-4664E2F83DE5}"/>
              </a:ext>
            </a:extLst>
          </p:cNvPr>
          <p:cNvSpPr>
            <a:spLocks noGrp="1"/>
          </p:cNvSpPr>
          <p:nvPr>
            <p:ph type="dt" sz="half" idx="10"/>
          </p:nvPr>
        </p:nvSpPr>
        <p:spPr/>
        <p:txBody>
          <a:bodyPr/>
          <a:lstStyle/>
          <a:p>
            <a:fld id="{054D4C38-A9DA-734A-89AB-28F4C538CC67}" type="datetime1">
              <a:rPr lang="en-US" smtClean="0"/>
              <a:t>1/23/24</a:t>
            </a:fld>
            <a:endParaRPr lang="en-GB" dirty="0"/>
          </a:p>
        </p:txBody>
      </p:sp>
      <p:sp>
        <p:nvSpPr>
          <p:cNvPr id="5" name="Footer Placeholder 4">
            <a:extLst>
              <a:ext uri="{FF2B5EF4-FFF2-40B4-BE49-F238E27FC236}">
                <a16:creationId xmlns:a16="http://schemas.microsoft.com/office/drawing/2014/main" id="{115ECF3F-0239-3095-13EA-5A22B7AB9FDA}"/>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41CDD1CA-BF78-5A56-2FFD-23A1F4DAA8B9}"/>
              </a:ext>
            </a:extLst>
          </p:cNvPr>
          <p:cNvSpPr>
            <a:spLocks noGrp="1"/>
          </p:cNvSpPr>
          <p:nvPr>
            <p:ph type="sldNum" sz="quarter" idx="12"/>
          </p:nvPr>
        </p:nvSpPr>
        <p:spPr/>
        <p:txBody>
          <a:bodyPr/>
          <a:lstStyle/>
          <a:p>
            <a:r>
              <a:rPr lang="en-GB" dirty="0"/>
              <a:t>Slide </a:t>
            </a:r>
            <a:fld id="{566D8EC2-00B7-4DEC-8348-941BB5C1523A}" type="slidenum">
              <a:rPr lang="en-GB" smtClean="0"/>
              <a:t>27</a:t>
            </a:fld>
            <a:endParaRPr lang="en-GB" dirty="0"/>
          </a:p>
        </p:txBody>
      </p:sp>
    </p:spTree>
    <p:extLst>
      <p:ext uri="{BB962C8B-B14F-4D97-AF65-F5344CB8AC3E}">
        <p14:creationId xmlns:p14="http://schemas.microsoft.com/office/powerpoint/2010/main" val="573292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51C76-B4EB-442E-A3C2-FF47BD3DD47A}"/>
              </a:ext>
            </a:extLst>
          </p:cNvPr>
          <p:cNvSpPr>
            <a:spLocks noGrp="1"/>
          </p:cNvSpPr>
          <p:nvPr>
            <p:ph type="title" idx="4294967295"/>
          </p:nvPr>
        </p:nvSpPr>
        <p:spPr>
          <a:xfrm>
            <a:off x="457917" y="165219"/>
            <a:ext cx="9821709" cy="918137"/>
          </a:xfrm>
        </p:spPr>
        <p:txBody>
          <a:bodyPr>
            <a:normAutofit/>
          </a:bodyPr>
          <a:lstStyle/>
          <a:p>
            <a:r>
              <a:rPr lang="en-GB" sz="3600" b="1" dirty="0" err="1">
                <a:solidFill>
                  <a:srgbClr val="7030A0"/>
                </a:solidFill>
                <a:latin typeface="Calibri" panose="020F0502020204030204" pitchFamily="34" charset="0"/>
                <a:cs typeface="Calibri" panose="020F0502020204030204" pitchFamily="34" charset="0"/>
              </a:rPr>
              <a:t>Trabajo</a:t>
            </a:r>
            <a:r>
              <a:rPr lang="en-GB" sz="3600" b="1" dirty="0">
                <a:solidFill>
                  <a:srgbClr val="7030A0"/>
                </a:solidFill>
                <a:latin typeface="Calibri" panose="020F0502020204030204" pitchFamily="34" charset="0"/>
                <a:cs typeface="Calibri" panose="020F0502020204030204" pitchFamily="34" charset="0"/>
              </a:rPr>
              <a:t> </a:t>
            </a:r>
            <a:r>
              <a:rPr lang="en-GB" sz="3600" b="1" dirty="0" err="1">
                <a:solidFill>
                  <a:srgbClr val="7030A0"/>
                </a:solidFill>
                <a:latin typeface="Calibri" panose="020F0502020204030204" pitchFamily="34" charset="0"/>
                <a:cs typeface="Calibri" panose="020F0502020204030204" pitchFamily="34" charset="0"/>
              </a:rPr>
              <a:t>en</a:t>
            </a:r>
            <a:r>
              <a:rPr lang="en-GB" sz="3600" b="1" dirty="0">
                <a:solidFill>
                  <a:srgbClr val="7030A0"/>
                </a:solidFill>
                <a:latin typeface="Calibri" panose="020F0502020204030204" pitchFamily="34" charset="0"/>
                <a:cs typeface="Calibri" panose="020F0502020204030204" pitchFamily="34" charset="0"/>
              </a:rPr>
              <a:t> </a:t>
            </a:r>
            <a:r>
              <a:rPr lang="en-GB" sz="3600" b="1" dirty="0" err="1">
                <a:solidFill>
                  <a:srgbClr val="7030A0"/>
                </a:solidFill>
                <a:latin typeface="Calibri" panose="020F0502020204030204" pitchFamily="34" charset="0"/>
                <a:cs typeface="Calibri" panose="020F0502020204030204" pitchFamily="34" charset="0"/>
              </a:rPr>
              <a:t>Grupos</a:t>
            </a:r>
            <a:r>
              <a:rPr lang="en-GB" sz="3600" b="1" dirty="0">
                <a:solidFill>
                  <a:srgbClr val="7030A0"/>
                </a:solidFill>
                <a:latin typeface="Calibri" panose="020F0502020204030204" pitchFamily="34" charset="0"/>
                <a:cs typeface="Calibri" panose="020F0502020204030204" pitchFamily="34" charset="0"/>
              </a:rPr>
              <a:t>– 2</a:t>
            </a:r>
            <a:endParaRPr lang="en-US" sz="3600" dirty="0">
              <a:solidFill>
                <a:srgbClr val="7030A0"/>
              </a:solidFill>
            </a:endParaRPr>
          </a:p>
        </p:txBody>
      </p:sp>
      <p:sp>
        <p:nvSpPr>
          <p:cNvPr id="9" name="Shape 79">
            <a:extLst>
              <a:ext uri="{FF2B5EF4-FFF2-40B4-BE49-F238E27FC236}">
                <a16:creationId xmlns:a16="http://schemas.microsoft.com/office/drawing/2014/main" id="{823F2F9C-9C02-46E5-AE07-5E23BA44D776}"/>
              </a:ext>
            </a:extLst>
          </p:cNvPr>
          <p:cNvSpPr/>
          <p:nvPr/>
        </p:nvSpPr>
        <p:spPr>
          <a:xfrm>
            <a:off x="5069695" y="1753041"/>
            <a:ext cx="7115630" cy="86177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r>
              <a:rPr lang="en-GB" sz="2800" b="1" dirty="0" err="1">
                <a:solidFill>
                  <a:srgbClr val="0070C0"/>
                </a:solidFill>
                <a:latin typeface="Calibri" panose="020F0502020204030204" pitchFamily="34" charset="0"/>
                <a:cs typeface="Calibri" panose="020F0502020204030204" pitchFamily="34" charset="0"/>
              </a:rPr>
              <a:t>En</a:t>
            </a:r>
            <a:r>
              <a:rPr lang="en-GB" sz="2800" b="1" dirty="0">
                <a:solidFill>
                  <a:srgbClr val="0070C0"/>
                </a:solidFill>
                <a:latin typeface="Calibri" panose="020F0502020204030204" pitchFamily="34" charset="0"/>
                <a:cs typeface="Calibri" panose="020F0502020204030204" pitchFamily="34" charset="0"/>
              </a:rPr>
              <a:t> 4 </a:t>
            </a:r>
            <a:r>
              <a:rPr lang="en-GB" sz="2800" b="1" dirty="0" err="1">
                <a:solidFill>
                  <a:srgbClr val="0070C0"/>
                </a:solidFill>
                <a:latin typeface="Calibri" panose="020F0502020204030204" pitchFamily="34" charset="0"/>
                <a:cs typeface="Calibri" panose="020F0502020204030204" pitchFamily="34" charset="0"/>
              </a:rPr>
              <a:t>grupos</a:t>
            </a:r>
            <a:r>
              <a:rPr lang="en-GB" sz="2800" b="1" dirty="0">
                <a:solidFill>
                  <a:srgbClr val="0070C0"/>
                </a:solidFill>
                <a:latin typeface="Calibri" panose="020F0502020204030204" pitchFamily="34" charset="0"/>
                <a:cs typeface="Calibri" panose="020F0502020204030204" pitchFamily="34" charset="0"/>
              </a:rPr>
              <a:t> </a:t>
            </a:r>
            <a:r>
              <a:rPr lang="en-GB" sz="2800" b="1" dirty="0" err="1">
                <a:solidFill>
                  <a:srgbClr val="0070C0"/>
                </a:solidFill>
                <a:latin typeface="Calibri" panose="020F0502020204030204" pitchFamily="34" charset="0"/>
                <a:cs typeface="Calibri" panose="020F0502020204030204" pitchFamily="34" charset="0"/>
              </a:rPr>
              <a:t>reflexionen</a:t>
            </a:r>
            <a:r>
              <a:rPr lang="en-GB" sz="2800" b="1" dirty="0">
                <a:solidFill>
                  <a:srgbClr val="0070C0"/>
                </a:solidFill>
                <a:latin typeface="Calibri" panose="020F0502020204030204" pitchFamily="34" charset="0"/>
                <a:cs typeface="Calibri" panose="020F0502020204030204" pitchFamily="34" charset="0"/>
              </a:rPr>
              <a:t> </a:t>
            </a:r>
            <a:r>
              <a:rPr lang="en-GB" sz="2800" b="1" dirty="0" err="1">
                <a:solidFill>
                  <a:srgbClr val="0070C0"/>
                </a:solidFill>
                <a:latin typeface="Calibri" panose="020F0502020204030204" pitchFamily="34" charset="0"/>
                <a:cs typeface="Calibri" panose="020F0502020204030204" pitchFamily="34" charset="0"/>
              </a:rPr>
              <a:t>acerca</a:t>
            </a:r>
            <a:r>
              <a:rPr lang="en-GB" sz="2800" b="1" dirty="0">
                <a:solidFill>
                  <a:srgbClr val="0070C0"/>
                </a:solidFill>
                <a:latin typeface="Calibri" panose="020F0502020204030204" pitchFamily="34" charset="0"/>
                <a:cs typeface="Calibri" panose="020F0502020204030204" pitchFamily="34" charset="0"/>
              </a:rPr>
              <a:t> de </a:t>
            </a:r>
            <a:r>
              <a:rPr lang="en-GB" sz="2800" b="1" dirty="0" err="1">
                <a:solidFill>
                  <a:srgbClr val="0070C0"/>
                </a:solidFill>
                <a:latin typeface="Calibri" panose="020F0502020204030204" pitchFamily="34" charset="0"/>
                <a:cs typeface="Calibri" panose="020F0502020204030204" pitchFamily="34" charset="0"/>
              </a:rPr>
              <a:t>cuál</a:t>
            </a:r>
            <a:r>
              <a:rPr lang="en-GB" sz="2800" b="1" dirty="0">
                <a:solidFill>
                  <a:srgbClr val="0070C0"/>
                </a:solidFill>
                <a:latin typeface="Calibri" panose="020F0502020204030204" pitchFamily="34" charset="0"/>
                <a:cs typeface="Calibri" panose="020F0502020204030204" pitchFamily="34" charset="0"/>
              </a:rPr>
              <a:t> es </a:t>
            </a:r>
            <a:r>
              <a:rPr lang="en-GB" sz="2800" b="1" dirty="0" err="1">
                <a:solidFill>
                  <a:srgbClr val="0070C0"/>
                </a:solidFill>
                <a:latin typeface="Calibri" panose="020F0502020204030204" pitchFamily="34" charset="0"/>
                <a:cs typeface="Calibri" panose="020F0502020204030204" pitchFamily="34" charset="0"/>
              </a:rPr>
              <a:t>su</a:t>
            </a:r>
            <a:r>
              <a:rPr lang="en-GB" sz="2800" b="1" dirty="0">
                <a:solidFill>
                  <a:srgbClr val="0070C0"/>
                </a:solidFill>
                <a:latin typeface="Calibri" panose="020F0502020204030204" pitchFamily="34" charset="0"/>
                <a:cs typeface="Calibri" panose="020F0502020204030204" pitchFamily="34" charset="0"/>
              </a:rPr>
              <a:t> </a:t>
            </a:r>
            <a:r>
              <a:rPr lang="en-GB" sz="2800" b="1" dirty="0" err="1">
                <a:solidFill>
                  <a:srgbClr val="0070C0"/>
                </a:solidFill>
                <a:latin typeface="Calibri" panose="020F0502020204030204" pitchFamily="34" charset="0"/>
                <a:cs typeface="Calibri" panose="020F0502020204030204" pitchFamily="34" charset="0"/>
              </a:rPr>
              <a:t>rol</a:t>
            </a:r>
            <a:r>
              <a:rPr lang="en-GB" sz="2800" b="1" dirty="0">
                <a:solidFill>
                  <a:srgbClr val="0070C0"/>
                </a:solidFill>
                <a:latin typeface="Calibri" panose="020F0502020204030204" pitchFamily="34" charset="0"/>
                <a:cs typeface="Calibri" panose="020F0502020204030204" pitchFamily="34" charset="0"/>
              </a:rPr>
              <a:t> </a:t>
            </a:r>
            <a:r>
              <a:rPr lang="en-GB" sz="2800" b="1" dirty="0" err="1">
                <a:solidFill>
                  <a:srgbClr val="0070C0"/>
                </a:solidFill>
                <a:latin typeface="Calibri" panose="020F0502020204030204" pitchFamily="34" charset="0"/>
                <a:cs typeface="Calibri" panose="020F0502020204030204" pitchFamily="34" charset="0"/>
              </a:rPr>
              <a:t>como</a:t>
            </a:r>
            <a:r>
              <a:rPr lang="en-GB" sz="2800" b="1" dirty="0">
                <a:solidFill>
                  <a:srgbClr val="0070C0"/>
                </a:solidFill>
                <a:latin typeface="Calibri" panose="020F0502020204030204" pitchFamily="34" charset="0"/>
                <a:cs typeface="Calibri" panose="020F0502020204030204" pitchFamily="34" charset="0"/>
              </a:rPr>
              <a:t> OPDs:</a:t>
            </a:r>
          </a:p>
        </p:txBody>
      </p:sp>
      <p:sp>
        <p:nvSpPr>
          <p:cNvPr id="6" name="TextBox 5">
            <a:extLst>
              <a:ext uri="{FF2B5EF4-FFF2-40B4-BE49-F238E27FC236}">
                <a16:creationId xmlns:a16="http://schemas.microsoft.com/office/drawing/2014/main" id="{B11A6F81-CE5A-49D0-B71D-9389A2D6E80D}"/>
              </a:ext>
            </a:extLst>
          </p:cNvPr>
          <p:cNvSpPr txBox="1"/>
          <p:nvPr/>
        </p:nvSpPr>
        <p:spPr>
          <a:xfrm>
            <a:off x="5339274" y="2614815"/>
            <a:ext cx="6650906"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GB" sz="2800" dirty="0">
                <a:latin typeface="Calibri" panose="020F0502020204030204" pitchFamily="34" charset="0"/>
                <a:cs typeface="Calibri" panose="020F0502020204030204" pitchFamily="34" charset="0"/>
              </a:rPr>
              <a:t>¿</a:t>
            </a:r>
            <a:r>
              <a:rPr lang="en-GB" sz="2800" dirty="0" err="1">
                <a:latin typeface="Calibri" panose="020F0502020204030204" pitchFamily="34" charset="0"/>
                <a:cs typeface="Calibri" panose="020F0502020204030204" pitchFamily="34" charset="0"/>
              </a:rPr>
              <a:t>Qué</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fortalezas</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pueden</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aportar</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ustedes</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como</a:t>
            </a:r>
            <a:r>
              <a:rPr lang="en-GB" sz="2800" dirty="0">
                <a:latin typeface="Calibri" panose="020F0502020204030204" pitchFamily="34" charset="0"/>
                <a:cs typeface="Calibri" panose="020F0502020204030204" pitchFamily="34" charset="0"/>
              </a:rPr>
              <a:t> OPDs, para </a:t>
            </a:r>
            <a:r>
              <a:rPr lang="en-GB" sz="2800" dirty="0" err="1">
                <a:latin typeface="Calibri" panose="020F0502020204030204" pitchFamily="34" charset="0"/>
                <a:cs typeface="Calibri" panose="020F0502020204030204" pitchFamily="34" charset="0"/>
              </a:rPr>
              <a:t>apoyar</a:t>
            </a:r>
            <a:r>
              <a:rPr lang="en-GB" sz="2800" dirty="0">
                <a:latin typeface="Calibri" panose="020F0502020204030204" pitchFamily="34" charset="0"/>
                <a:cs typeface="Calibri" panose="020F0502020204030204" pitchFamily="34" charset="0"/>
              </a:rPr>
              <a:t> a </a:t>
            </a:r>
            <a:r>
              <a:rPr lang="en-GB" sz="2800" dirty="0" err="1">
                <a:latin typeface="Calibri" panose="020F0502020204030204" pitchFamily="34" charset="0"/>
                <a:cs typeface="Calibri" panose="020F0502020204030204" pitchFamily="34" charset="0"/>
              </a:rPr>
              <a:t>los</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actores</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humanitarios</a:t>
            </a:r>
            <a:r>
              <a:rPr lang="en-GB" sz="2800" dirty="0">
                <a:latin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en-GB" sz="2800" dirty="0">
                <a:latin typeface="Calibri" panose="020F0502020204030204" pitchFamily="34" charset="0"/>
                <a:cs typeface="Calibri" panose="020F0502020204030204" pitchFamily="34" charset="0"/>
              </a:rPr>
              <a:t>Como OPDs, ¿de </a:t>
            </a:r>
            <a:r>
              <a:rPr lang="en-GB" sz="2800" dirty="0" err="1">
                <a:latin typeface="Calibri" panose="020F0502020204030204" pitchFamily="34" charset="0"/>
                <a:cs typeface="Calibri" panose="020F0502020204030204" pitchFamily="34" charset="0"/>
              </a:rPr>
              <a:t>qué</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formas</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pueden</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contribuir</a:t>
            </a:r>
            <a:r>
              <a:rPr lang="en-GB" sz="2800" dirty="0">
                <a:latin typeface="Calibri" panose="020F0502020204030204" pitchFamily="34" charset="0"/>
                <a:cs typeface="Calibri" panose="020F0502020204030204" pitchFamily="34" charset="0"/>
              </a:rPr>
              <a:t> para </a:t>
            </a:r>
            <a:r>
              <a:rPr lang="en-GB" sz="2800" dirty="0" err="1">
                <a:latin typeface="Calibri" panose="020F0502020204030204" pitchFamily="34" charset="0"/>
                <a:cs typeface="Calibri" panose="020F0502020204030204" pitchFamily="34" charset="0"/>
              </a:rPr>
              <a:t>hacer</a:t>
            </a:r>
            <a:r>
              <a:rPr lang="en-GB" sz="2800" dirty="0">
                <a:latin typeface="Calibri" panose="020F0502020204030204" pitchFamily="34" charset="0"/>
                <a:cs typeface="Calibri" panose="020F0502020204030204" pitchFamily="34" charset="0"/>
              </a:rPr>
              <a:t> que las 4 </a:t>
            </a:r>
            <a:r>
              <a:rPr lang="en-GB" sz="2800" dirty="0" err="1">
                <a:latin typeface="Calibri" panose="020F0502020204030204" pitchFamily="34" charset="0"/>
                <a:cs typeface="Calibri" panose="020F0502020204030204" pitchFamily="34" charset="0"/>
              </a:rPr>
              <a:t>Acciones</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Obligatorias</a:t>
            </a:r>
            <a:r>
              <a:rPr lang="en-GB" sz="2800" dirty="0">
                <a:latin typeface="Calibri" panose="020F0502020204030204" pitchFamily="34" charset="0"/>
                <a:cs typeface="Calibri" panose="020F0502020204030204" pitchFamily="34" charset="0"/>
              </a:rPr>
              <a:t> se </a:t>
            </a:r>
            <a:r>
              <a:rPr lang="en-GB" sz="2800" dirty="0" err="1">
                <a:latin typeface="Calibri" panose="020F0502020204030204" pitchFamily="34" charset="0"/>
                <a:cs typeface="Calibri" panose="020F0502020204030204" pitchFamily="34" charset="0"/>
              </a:rPr>
              <a:t>hagan</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realidad</a:t>
            </a:r>
            <a:r>
              <a:rPr lang="en-GB" sz="2800" dirty="0">
                <a:latin typeface="Calibri" panose="020F0502020204030204" pitchFamily="34" charset="0"/>
                <a:cs typeface="Calibri" panose="020F0502020204030204" pitchFamily="34" charset="0"/>
              </a:rPr>
              <a:t>? </a:t>
            </a:r>
          </a:p>
          <a:p>
            <a:pPr marL="457200" indent="-457200">
              <a:buFont typeface="Arial" panose="020B0604020202020204" pitchFamily="34" charset="0"/>
              <a:buChar char="•"/>
            </a:pPr>
            <a:r>
              <a:rPr lang="en-GB" sz="2800" b="1" dirty="0" err="1">
                <a:solidFill>
                  <a:srgbClr val="C00000"/>
                </a:solidFill>
                <a:latin typeface="Calibri" panose="020F0502020204030204" pitchFamily="34" charset="0"/>
                <a:cs typeface="Calibri" panose="020F0502020204030204" pitchFamily="34" charset="0"/>
              </a:rPr>
              <a:t>Designen</a:t>
            </a:r>
            <a:r>
              <a:rPr lang="en-GB" sz="2800" b="1" dirty="0">
                <a:solidFill>
                  <a:srgbClr val="C00000"/>
                </a:solidFill>
                <a:latin typeface="Calibri" panose="020F0502020204030204" pitchFamily="34" charset="0"/>
                <a:cs typeface="Calibri" panose="020F0502020204030204" pitchFamily="34" charset="0"/>
              </a:rPr>
              <a:t> 1 persona que </a:t>
            </a:r>
            <a:r>
              <a:rPr lang="en-GB" sz="2800" b="1" dirty="0" err="1">
                <a:solidFill>
                  <a:srgbClr val="C00000"/>
                </a:solidFill>
                <a:latin typeface="Calibri" panose="020F0502020204030204" pitchFamily="34" charset="0"/>
                <a:cs typeface="Calibri" panose="020F0502020204030204" pitchFamily="34" charset="0"/>
              </a:rPr>
              <a:t>informe</a:t>
            </a:r>
            <a:r>
              <a:rPr lang="en-GB" sz="2800" b="1" dirty="0">
                <a:solidFill>
                  <a:srgbClr val="C00000"/>
                </a:solidFill>
                <a:latin typeface="Calibri" panose="020F0502020204030204" pitchFamily="34" charset="0"/>
                <a:cs typeface="Calibri" panose="020F0502020204030204" pitchFamily="34" charset="0"/>
              </a:rPr>
              <a:t> </a:t>
            </a:r>
            <a:r>
              <a:rPr lang="en-GB" sz="2800" b="1" dirty="0" err="1">
                <a:solidFill>
                  <a:srgbClr val="C00000"/>
                </a:solidFill>
                <a:latin typeface="Calibri" panose="020F0502020204030204" pitchFamily="34" charset="0"/>
                <a:cs typeface="Calibri" panose="020F0502020204030204" pitchFamily="34" charset="0"/>
              </a:rPr>
              <a:t>en</a:t>
            </a:r>
            <a:r>
              <a:rPr lang="en-GB" sz="2800" b="1" dirty="0">
                <a:solidFill>
                  <a:srgbClr val="C00000"/>
                </a:solidFill>
                <a:latin typeface="Calibri" panose="020F0502020204030204" pitchFamily="34" charset="0"/>
                <a:cs typeface="Calibri" panose="020F0502020204030204" pitchFamily="34" charset="0"/>
              </a:rPr>
              <a:t> </a:t>
            </a:r>
            <a:r>
              <a:rPr lang="en-GB" sz="2800" b="1" dirty="0" err="1">
                <a:solidFill>
                  <a:srgbClr val="C00000"/>
                </a:solidFill>
                <a:latin typeface="Calibri" panose="020F0502020204030204" pitchFamily="34" charset="0"/>
                <a:cs typeface="Calibri" panose="020F0502020204030204" pitchFamily="34" charset="0"/>
              </a:rPr>
              <a:t>nombre</a:t>
            </a:r>
            <a:r>
              <a:rPr lang="en-GB" sz="2800" b="1" dirty="0">
                <a:solidFill>
                  <a:srgbClr val="C00000"/>
                </a:solidFill>
                <a:latin typeface="Calibri" panose="020F0502020204030204" pitchFamily="34" charset="0"/>
                <a:cs typeface="Calibri" panose="020F0502020204030204" pitchFamily="34" charset="0"/>
              </a:rPr>
              <a:t> del </a:t>
            </a:r>
            <a:r>
              <a:rPr lang="en-GB" sz="2800" b="1" dirty="0" err="1">
                <a:solidFill>
                  <a:srgbClr val="C00000"/>
                </a:solidFill>
                <a:latin typeface="Calibri" panose="020F0502020204030204" pitchFamily="34" charset="0"/>
                <a:cs typeface="Calibri" panose="020F0502020204030204" pitchFamily="34" charset="0"/>
              </a:rPr>
              <a:t>grupo</a:t>
            </a:r>
            <a:r>
              <a:rPr lang="en-GB" sz="2800" b="1" dirty="0">
                <a:solidFill>
                  <a:srgbClr val="C00000"/>
                </a:solidFill>
                <a:latin typeface="Calibri" panose="020F0502020204030204" pitchFamily="34" charset="0"/>
                <a:cs typeface="Calibri" panose="020F0502020204030204" pitchFamily="34" charset="0"/>
              </a:rPr>
              <a:t> </a:t>
            </a:r>
          </a:p>
        </p:txBody>
      </p:sp>
      <p:pic>
        <p:nvPicPr>
          <p:cNvPr id="2" name="Picture 1" descr="drg logo - three rounded triangles  intertwined in blue, purple and red representing UN, DPOs and Humanitarian actors as the three main partners in the Reference Group on inclusion of Persons with Disabilities in Humanitarian Action">
            <a:extLst>
              <a:ext uri="{FF2B5EF4-FFF2-40B4-BE49-F238E27FC236}">
                <a16:creationId xmlns:a16="http://schemas.microsoft.com/office/drawing/2014/main" id="{12F4BB75-0E43-F0F0-69C2-2E5A83016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3533" y="161485"/>
            <a:ext cx="2246647" cy="1171882"/>
          </a:xfrm>
          <a:prstGeom prst="rect">
            <a:avLst/>
          </a:prstGeom>
        </p:spPr>
      </p:pic>
      <p:sp>
        <p:nvSpPr>
          <p:cNvPr id="12" name="TextBox 11">
            <a:extLst>
              <a:ext uri="{FF2B5EF4-FFF2-40B4-BE49-F238E27FC236}">
                <a16:creationId xmlns:a16="http://schemas.microsoft.com/office/drawing/2014/main" id="{AB3DB747-85C2-E29C-9CA9-11D63201D1D3}"/>
              </a:ext>
            </a:extLst>
          </p:cNvPr>
          <p:cNvSpPr txBox="1"/>
          <p:nvPr/>
        </p:nvSpPr>
        <p:spPr>
          <a:xfrm>
            <a:off x="457917" y="1111120"/>
            <a:ext cx="6016625" cy="584775"/>
          </a:xfrm>
          <a:prstGeom prst="rect">
            <a:avLst/>
          </a:prstGeom>
          <a:noFill/>
        </p:spPr>
        <p:txBody>
          <a:bodyPr wrap="square">
            <a:spAutoFit/>
          </a:bodyPr>
          <a:lstStyle/>
          <a:p>
            <a:r>
              <a:rPr lang="en-GB" sz="3200" b="1" dirty="0">
                <a:solidFill>
                  <a:srgbClr val="C00000"/>
                </a:solidFill>
                <a:latin typeface="Calibri" panose="020F0502020204030204" pitchFamily="34" charset="0"/>
                <a:cs typeface="Calibri" panose="020F0502020204030204" pitchFamily="34" charset="0"/>
              </a:rPr>
              <a:t>Las 4 </a:t>
            </a:r>
            <a:r>
              <a:rPr lang="en-GB" sz="3200" b="1" dirty="0" err="1">
                <a:solidFill>
                  <a:srgbClr val="C00000"/>
                </a:solidFill>
                <a:latin typeface="Calibri" panose="020F0502020204030204" pitchFamily="34" charset="0"/>
                <a:cs typeface="Calibri" panose="020F0502020204030204" pitchFamily="34" charset="0"/>
              </a:rPr>
              <a:t>Acciones</a:t>
            </a:r>
            <a:r>
              <a:rPr lang="en-GB" sz="3200" b="1" dirty="0">
                <a:solidFill>
                  <a:srgbClr val="C00000"/>
                </a:solidFill>
                <a:latin typeface="Calibri" panose="020F0502020204030204" pitchFamily="34" charset="0"/>
                <a:cs typeface="Calibri" panose="020F0502020204030204" pitchFamily="34" charset="0"/>
              </a:rPr>
              <a:t> </a:t>
            </a:r>
            <a:r>
              <a:rPr lang="en-GB" sz="3200" b="1" dirty="0" err="1">
                <a:solidFill>
                  <a:srgbClr val="C00000"/>
                </a:solidFill>
                <a:latin typeface="Calibri" panose="020F0502020204030204" pitchFamily="34" charset="0"/>
                <a:cs typeface="Calibri" panose="020F0502020204030204" pitchFamily="34" charset="0"/>
              </a:rPr>
              <a:t>Obligatorias</a:t>
            </a:r>
            <a:endParaRPr lang="en-US" sz="3200" dirty="0">
              <a:solidFill>
                <a:srgbClr val="C00000"/>
              </a:solidFill>
            </a:endParaRPr>
          </a:p>
        </p:txBody>
      </p:sp>
      <p:pic>
        <p:nvPicPr>
          <p:cNvPr id="13" name="Picture Placeholder 5" descr="An image of lots of different people sitting around the table talking to  each other - with a light bulb in a though cloud in the middle which they are all contributing to.">
            <a:extLst>
              <a:ext uri="{FF2B5EF4-FFF2-40B4-BE49-F238E27FC236}">
                <a16:creationId xmlns:a16="http://schemas.microsoft.com/office/drawing/2014/main" id="{6A9B17CA-7389-D140-D6AD-081FC8390593}"/>
              </a:ext>
            </a:extLst>
          </p:cNvPr>
          <p:cNvPicPr>
            <a:picLocks noChangeAspect="1"/>
          </p:cNvPicPr>
          <p:nvPr/>
        </p:nvPicPr>
        <p:blipFill rotWithShape="1">
          <a:blip r:embed="rId4">
            <a:extLst>
              <a:ext uri="{28A0092B-C50C-407E-A947-70E740481C1C}">
                <a14:useLocalDpi xmlns:a14="http://schemas.microsoft.com/office/drawing/2010/main" val="0"/>
              </a:ext>
            </a:extLst>
          </a:blip>
          <a:srcRect l="-391" t="-1" r="1265" b="4"/>
          <a:stretch/>
        </p:blipFill>
        <p:spPr>
          <a:xfrm>
            <a:off x="107071" y="2559032"/>
            <a:ext cx="4737557" cy="4098152"/>
          </a:xfrm>
          <a:prstGeom prst="rect">
            <a:avLst/>
          </a:prstGeom>
          <a:noFill/>
        </p:spPr>
      </p:pic>
      <p:sp>
        <p:nvSpPr>
          <p:cNvPr id="17" name="Footer Placeholder 4">
            <a:extLst>
              <a:ext uri="{FF2B5EF4-FFF2-40B4-BE49-F238E27FC236}">
                <a16:creationId xmlns:a16="http://schemas.microsoft.com/office/drawing/2014/main" id="{46C26DA7-8945-41B8-3FC6-1AE68D44F7EC}"/>
              </a:ext>
            </a:extLst>
          </p:cNvPr>
          <p:cNvSpPr txBox="1">
            <a:spLocks/>
          </p:cNvSpPr>
          <p:nvPr/>
        </p:nvSpPr>
        <p:spPr>
          <a:xfrm>
            <a:off x="4512710" y="6416345"/>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tx1">
                    <a:lumMod val="50000"/>
                    <a:lumOff val="50000"/>
                  </a:schemeClr>
                </a:solidFill>
              </a:rPr>
              <a:t>DRG Working Group 6</a:t>
            </a:r>
          </a:p>
        </p:txBody>
      </p:sp>
      <p:sp>
        <p:nvSpPr>
          <p:cNvPr id="18" name="Slide Number Placeholder 5">
            <a:extLst>
              <a:ext uri="{FF2B5EF4-FFF2-40B4-BE49-F238E27FC236}">
                <a16:creationId xmlns:a16="http://schemas.microsoft.com/office/drawing/2014/main" id="{E130AEBE-44AF-0947-C17E-3B74F7DF941F}"/>
              </a:ext>
            </a:extLst>
          </p:cNvPr>
          <p:cNvSpPr txBox="1">
            <a:spLocks/>
          </p:cNvSpPr>
          <p:nvPr/>
        </p:nvSpPr>
        <p:spPr>
          <a:xfrm>
            <a:off x="8757837" y="64163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tx1">
                    <a:lumMod val="50000"/>
                    <a:lumOff val="50000"/>
                  </a:schemeClr>
                </a:solidFill>
              </a:rPr>
              <a:t>Slide </a:t>
            </a:r>
            <a:fld id="{566D8EC2-00B7-4DEC-8348-941BB5C1523A}" type="slidenum">
              <a:rPr lang="en-GB" sz="1200" smtClean="0">
                <a:solidFill>
                  <a:schemeClr val="tx1">
                    <a:lumMod val="50000"/>
                    <a:lumOff val="50000"/>
                  </a:schemeClr>
                </a:solidFill>
              </a:rPr>
              <a:pPr algn="r"/>
              <a:t>28</a:t>
            </a:fld>
            <a:endParaRPr lang="en-GB" sz="1200" dirty="0">
              <a:solidFill>
                <a:schemeClr val="tx1">
                  <a:lumMod val="50000"/>
                  <a:lumOff val="50000"/>
                </a:schemeClr>
              </a:solidFill>
            </a:endParaRPr>
          </a:p>
        </p:txBody>
      </p:sp>
    </p:spTree>
    <p:extLst>
      <p:ext uri="{BB962C8B-B14F-4D97-AF65-F5344CB8AC3E}">
        <p14:creationId xmlns:p14="http://schemas.microsoft.com/office/powerpoint/2010/main" val="1470994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FB5F4E-B3FA-4DBF-AF46-7F4652603E44}"/>
              </a:ext>
            </a:extLst>
          </p:cNvPr>
          <p:cNvSpPr>
            <a:spLocks noGrp="1"/>
          </p:cNvSpPr>
          <p:nvPr>
            <p:ph type="title"/>
          </p:nvPr>
        </p:nvSpPr>
        <p:spPr>
          <a:xfrm>
            <a:off x="190440" y="421349"/>
            <a:ext cx="9001686" cy="1325563"/>
          </a:xfrm>
        </p:spPr>
        <p:txBody>
          <a:bodyPr>
            <a:noAutofit/>
          </a:bodyPr>
          <a:lstStyle/>
          <a:p>
            <a:r>
              <a:rPr lang="en-GB" sz="3600" b="1" dirty="0" err="1">
                <a:solidFill>
                  <a:srgbClr val="7030A0"/>
                </a:solidFill>
                <a:latin typeface="Calibri" panose="020F0502020204030204" pitchFamily="34" charset="0"/>
                <a:cs typeface="Calibri" panose="020F0502020204030204" pitchFamily="34" charset="0"/>
              </a:rPr>
              <a:t>Tarea</a:t>
            </a:r>
            <a:r>
              <a:rPr lang="en-GB" sz="3600" b="1" dirty="0">
                <a:solidFill>
                  <a:srgbClr val="7030A0"/>
                </a:solidFill>
                <a:latin typeface="Calibri" panose="020F0502020204030204" pitchFamily="34" charset="0"/>
                <a:cs typeface="Calibri" panose="020F0502020204030204" pitchFamily="34" charset="0"/>
              </a:rPr>
              <a:t> entre </a:t>
            </a:r>
            <a:r>
              <a:rPr lang="en-GB" sz="3600" b="1" dirty="0" err="1">
                <a:solidFill>
                  <a:srgbClr val="7030A0"/>
                </a:solidFill>
                <a:latin typeface="Calibri" panose="020F0502020204030204" pitchFamily="34" charset="0"/>
                <a:cs typeface="Calibri" panose="020F0502020204030204" pitchFamily="34" charset="0"/>
              </a:rPr>
              <a:t>sesiones</a:t>
            </a:r>
            <a:r>
              <a:rPr lang="en-GB" sz="3600" b="1" dirty="0">
                <a:solidFill>
                  <a:srgbClr val="7030A0"/>
                </a:solidFill>
                <a:latin typeface="Calibri" panose="020F0502020204030204" pitchFamily="34" charset="0"/>
                <a:cs typeface="Calibri" panose="020F0502020204030204" pitchFamily="34" charset="0"/>
              </a:rPr>
              <a:t>: </a:t>
            </a:r>
            <a:r>
              <a:rPr lang="es-MX" sz="3600" b="1" dirty="0">
                <a:solidFill>
                  <a:srgbClr val="7030A0"/>
                </a:solidFill>
                <a:latin typeface="Calibri" panose="020F0502020204030204" pitchFamily="34" charset="0"/>
                <a:cs typeface="Calibri" panose="020F0502020204030204" pitchFamily="34" charset="0"/>
              </a:rPr>
              <a:t>averigua cómo funciona la coordinación humanitaria en tu país</a:t>
            </a:r>
            <a:endParaRPr lang="en-GB" sz="3600" b="1" dirty="0">
              <a:solidFill>
                <a:srgbClr val="7030A0"/>
              </a:solidFill>
              <a:latin typeface="Calibri" panose="020F0502020204030204" pitchFamily="34" charset="0"/>
              <a:cs typeface="Calibri" panose="020F0502020204030204" pitchFamily="34" charset="0"/>
            </a:endParaRPr>
          </a:p>
        </p:txBody>
      </p:sp>
      <p:pic>
        <p:nvPicPr>
          <p:cNvPr id="2050" name="BA59AF0D-EC83-4E80-90A1-9F0B1CFB74CC">
            <a:extLst>
              <a:ext uri="{FF2B5EF4-FFF2-40B4-BE49-F238E27FC236}">
                <a16:creationId xmlns:a16="http://schemas.microsoft.com/office/drawing/2014/main" id="{1DA35A20-E085-419F-8205-AE207825470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0040" y="1746912"/>
            <a:ext cx="11496821" cy="2318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59285826-E78C-47FA-9A11-9896226359E4}"/>
              </a:ext>
            </a:extLst>
          </p:cNvPr>
          <p:cNvSpPr txBox="1"/>
          <p:nvPr/>
        </p:nvSpPr>
        <p:spPr>
          <a:xfrm>
            <a:off x="320040" y="1964389"/>
            <a:ext cx="11496821" cy="4401205"/>
          </a:xfrm>
          <a:prstGeom prst="rect">
            <a:avLst/>
          </a:prstGeom>
          <a:noFill/>
        </p:spPr>
        <p:txBody>
          <a:bodyPr wrap="square">
            <a:spAutoFit/>
          </a:bodyPr>
          <a:lstStyle/>
          <a:p>
            <a:pPr marL="457200" indent="-457200">
              <a:buFont typeface="Wingdings" pitchFamily="2" charset="2"/>
              <a:buChar char="q"/>
            </a:pPr>
            <a:r>
              <a:rPr lang="en-GB" sz="2800" dirty="0">
                <a:latin typeface="Calibri" panose="020F0502020204030204" pitchFamily="34" charset="0"/>
                <a:cs typeface="Calibri" panose="020F0502020204030204" pitchFamily="34" charset="0"/>
              </a:rPr>
              <a:t>¿</a:t>
            </a:r>
            <a:r>
              <a:rPr lang="en-GB" sz="2800" dirty="0" err="1">
                <a:latin typeface="Calibri" panose="020F0502020204030204" pitchFamily="34" charset="0"/>
                <a:cs typeface="Calibri" panose="020F0502020204030204" pitchFamily="34" charset="0"/>
              </a:rPr>
              <a:t>Cuáles</a:t>
            </a:r>
            <a:r>
              <a:rPr lang="en-GB" sz="2800" dirty="0">
                <a:latin typeface="Calibri" panose="020F0502020204030204" pitchFamily="34" charset="0"/>
                <a:cs typeface="Calibri" panose="020F0502020204030204" pitchFamily="34" charset="0"/>
              </a:rPr>
              <a:t> son las </a:t>
            </a:r>
            <a:r>
              <a:rPr lang="en-GB" sz="2800" dirty="0" err="1">
                <a:latin typeface="Calibri" panose="020F0502020204030204" pitchFamily="34" charset="0"/>
                <a:cs typeface="Calibri" panose="020F0502020204030204" pitchFamily="34" charset="0"/>
              </a:rPr>
              <a:t>agencias</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principales</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Quiénes</a:t>
            </a:r>
            <a:r>
              <a:rPr lang="en-GB" sz="2800" dirty="0">
                <a:latin typeface="Calibri" panose="020F0502020204030204" pitchFamily="34" charset="0"/>
                <a:cs typeface="Calibri" panose="020F0502020204030204" pitchFamily="34" charset="0"/>
              </a:rPr>
              <a:t> son </a:t>
            </a:r>
            <a:r>
              <a:rPr lang="en-GB" sz="2800" dirty="0" err="1">
                <a:latin typeface="Calibri" panose="020F0502020204030204" pitchFamily="34" charset="0"/>
                <a:cs typeface="Calibri" panose="020F0502020204030204" pitchFamily="34" charset="0"/>
              </a:rPr>
              <a:t>los</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actores</a:t>
            </a:r>
            <a:r>
              <a:rPr lang="en-GB" sz="2800" dirty="0">
                <a:latin typeface="Calibri" panose="020F0502020204030204" pitchFamily="34" charset="0"/>
                <a:cs typeface="Calibri" panose="020F0502020204030204" pitchFamily="34" charset="0"/>
              </a:rPr>
              <a:t> que </a:t>
            </a:r>
            <a:r>
              <a:rPr lang="en-GB" sz="2800" dirty="0" err="1">
                <a:latin typeface="Calibri" panose="020F0502020204030204" pitchFamily="34" charset="0"/>
                <a:cs typeface="Calibri" panose="020F0502020204030204" pitchFamily="34" charset="0"/>
              </a:rPr>
              <a:t>trabajan</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en</a:t>
            </a:r>
            <a:r>
              <a:rPr lang="en-GB" sz="2800" dirty="0">
                <a:latin typeface="Calibri" panose="020F0502020204030204" pitchFamily="34" charset="0"/>
                <a:cs typeface="Calibri" panose="020F0502020204030204" pitchFamily="34" charset="0"/>
              </a:rPr>
              <a:t> la </a:t>
            </a:r>
            <a:r>
              <a:rPr lang="en-GB" sz="2800" dirty="0" err="1">
                <a:latin typeface="Calibri" panose="020F0502020204030204" pitchFamily="34" charset="0"/>
                <a:cs typeface="Calibri" panose="020F0502020204030204" pitchFamily="34" charset="0"/>
              </a:rPr>
              <a:t>acción</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humanitaria</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Cómo</a:t>
            </a:r>
            <a:r>
              <a:rPr lang="en-GB" sz="2800" dirty="0">
                <a:latin typeface="Calibri" panose="020F0502020204030204" pitchFamily="34" charset="0"/>
                <a:cs typeface="Calibri" panose="020F0502020204030204" pitchFamily="34" charset="0"/>
              </a:rPr>
              <a:t> se </a:t>
            </a:r>
            <a:r>
              <a:rPr lang="en-GB" sz="2800" dirty="0" err="1">
                <a:latin typeface="Calibri" panose="020F0502020204030204" pitchFamily="34" charset="0"/>
                <a:cs typeface="Calibri" panose="020F0502020204030204" pitchFamily="34" charset="0"/>
              </a:rPr>
              <a:t>desarrolla</a:t>
            </a:r>
            <a:r>
              <a:rPr lang="en-GB" sz="2800" dirty="0">
                <a:latin typeface="Calibri" panose="020F0502020204030204" pitchFamily="34" charset="0"/>
                <a:cs typeface="Calibri" panose="020F0502020204030204" pitchFamily="34" charset="0"/>
              </a:rPr>
              <a:t> la </a:t>
            </a:r>
            <a:r>
              <a:rPr lang="en-GB" sz="2800" dirty="0" err="1">
                <a:latin typeface="Calibri" panose="020F0502020204030204" pitchFamily="34" charset="0"/>
                <a:cs typeface="Calibri" panose="020F0502020204030204" pitchFamily="34" charset="0"/>
              </a:rPr>
              <a:t>preparación</a:t>
            </a:r>
            <a:r>
              <a:rPr lang="en-GB" sz="2800" dirty="0">
                <a:latin typeface="Calibri" panose="020F0502020204030204" pitchFamily="34" charset="0"/>
                <a:cs typeface="Calibri" panose="020F0502020204030204" pitchFamily="34" charset="0"/>
              </a:rPr>
              <a:t> para </a:t>
            </a:r>
            <a:r>
              <a:rPr lang="en-GB" sz="2800" dirty="0" err="1">
                <a:latin typeface="Calibri" panose="020F0502020204030204" pitchFamily="34" charset="0"/>
                <a:cs typeface="Calibri" panose="020F0502020204030204" pitchFamily="34" charset="0"/>
              </a:rPr>
              <a:t>emergencias</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en</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tu</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país</a:t>
            </a:r>
            <a:r>
              <a:rPr lang="en-GB" sz="2800" dirty="0">
                <a:latin typeface="Calibri" panose="020F0502020204030204" pitchFamily="34" charset="0"/>
                <a:cs typeface="Calibri" panose="020F0502020204030204" pitchFamily="34" charset="0"/>
              </a:rPr>
              <a:t>? </a:t>
            </a:r>
          </a:p>
          <a:p>
            <a:pPr marL="457200" indent="-457200">
              <a:buFont typeface="Wingdings" pitchFamily="2" charset="2"/>
              <a:buChar char="q"/>
            </a:pPr>
            <a:r>
              <a:rPr lang="en-GB" sz="2800" dirty="0">
                <a:latin typeface="Calibri" panose="020F0502020204030204" pitchFamily="34" charset="0"/>
                <a:cs typeface="Calibri" panose="020F0502020204030204" pitchFamily="34" charset="0"/>
              </a:rPr>
              <a:t>¿Hay </a:t>
            </a:r>
            <a:r>
              <a:rPr lang="en-GB" sz="2800" dirty="0" err="1">
                <a:latin typeface="Calibri" panose="020F0502020204030204" pitchFamily="34" charset="0"/>
                <a:cs typeface="Calibri" panose="020F0502020204030204" pitchFamily="34" charset="0"/>
              </a:rPr>
              <a:t>alguna</a:t>
            </a:r>
            <a:r>
              <a:rPr lang="en-GB" sz="2800" dirty="0">
                <a:latin typeface="Calibri" panose="020F0502020204030204" pitchFamily="34" charset="0"/>
                <a:cs typeface="Calibri" panose="020F0502020204030204" pitchFamily="34" charset="0"/>
              </a:rPr>
              <a:t> crisis </a:t>
            </a:r>
            <a:r>
              <a:rPr lang="en-GB" sz="2800" dirty="0" err="1">
                <a:latin typeface="Calibri" panose="020F0502020204030204" pitchFamily="34" charset="0"/>
                <a:cs typeface="Calibri" panose="020F0502020204030204" pitchFamily="34" charset="0"/>
              </a:rPr>
              <a:t>activa</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en</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el</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presente</a:t>
            </a:r>
            <a:r>
              <a:rPr lang="en-GB" sz="2800" dirty="0">
                <a:latin typeface="Calibri" panose="020F0502020204030204" pitchFamily="34" charset="0"/>
                <a:cs typeface="Calibri" panose="020F0502020204030204" pitchFamily="34" charset="0"/>
              </a:rPr>
              <a:t>? Si es </a:t>
            </a:r>
            <a:r>
              <a:rPr lang="en-GB" sz="2800" dirty="0" err="1">
                <a:latin typeface="Calibri" panose="020F0502020204030204" pitchFamily="34" charset="0"/>
                <a:cs typeface="Calibri" panose="020F0502020204030204" pitchFamily="34" charset="0"/>
              </a:rPr>
              <a:t>así</a:t>
            </a:r>
            <a:r>
              <a:rPr lang="en-GB" sz="2800" dirty="0">
                <a:latin typeface="Calibri" panose="020F0502020204030204" pitchFamily="34" charset="0"/>
                <a:cs typeface="Calibri" panose="020F0502020204030204" pitchFamily="34" charset="0"/>
              </a:rPr>
              <a:t>: </a:t>
            </a:r>
          </a:p>
          <a:p>
            <a:pPr marL="914400" lvl="1" indent="-457200">
              <a:buFont typeface="Wingdings" pitchFamily="2" charset="2"/>
              <a:buChar char="v"/>
            </a:pPr>
            <a:r>
              <a:rPr lang="en-GB" sz="2800" dirty="0">
                <a:latin typeface="Calibri" panose="020F0502020204030204" pitchFamily="34" charset="0"/>
                <a:cs typeface="Calibri" panose="020F0502020204030204" pitchFamily="34" charset="0"/>
              </a:rPr>
              <a:t>¿Se </a:t>
            </a:r>
            <a:r>
              <a:rPr lang="en-GB" sz="2800" dirty="0" err="1">
                <a:latin typeface="Calibri" panose="020F0502020204030204" pitchFamily="34" charset="0"/>
                <a:cs typeface="Calibri" panose="020F0502020204030204" pitchFamily="34" charset="0"/>
              </a:rPr>
              <a:t>han</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activado</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los</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grupos</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temáticos</a:t>
            </a:r>
            <a:r>
              <a:rPr lang="en-GB" sz="2800" dirty="0">
                <a:latin typeface="Calibri" panose="020F0502020204030204" pitchFamily="34" charset="0"/>
                <a:cs typeface="Calibri" panose="020F0502020204030204" pitchFamily="34" charset="0"/>
              </a:rPr>
              <a:t>?  </a:t>
            </a:r>
          </a:p>
          <a:p>
            <a:pPr marL="914400" lvl="1" indent="-457200">
              <a:buFont typeface="Wingdings" pitchFamily="2" charset="2"/>
              <a:buChar char="v"/>
            </a:pPr>
            <a:r>
              <a:rPr lang="en-GB" sz="2800" dirty="0">
                <a:latin typeface="Calibri" panose="020F0502020204030204" pitchFamily="34" charset="0"/>
                <a:cs typeface="Calibri" panose="020F0502020204030204" pitchFamily="34" charset="0"/>
              </a:rPr>
              <a:t>¿</a:t>
            </a:r>
            <a:r>
              <a:rPr lang="en-GB" sz="2800" dirty="0" err="1">
                <a:latin typeface="Calibri" panose="020F0502020204030204" pitchFamily="34" charset="0"/>
                <a:cs typeface="Calibri" panose="020F0502020204030204" pitchFamily="34" charset="0"/>
              </a:rPr>
              <a:t>Existe</a:t>
            </a:r>
            <a:r>
              <a:rPr lang="en-GB" sz="2800" dirty="0">
                <a:latin typeface="Calibri" panose="020F0502020204030204" pitchFamily="34" charset="0"/>
                <a:cs typeface="Calibri" panose="020F0502020204030204" pitchFamily="34" charset="0"/>
              </a:rPr>
              <a:t> un punto focal </a:t>
            </a:r>
            <a:r>
              <a:rPr lang="en-GB" sz="2800" dirty="0" err="1">
                <a:latin typeface="Calibri" panose="020F0502020204030204" pitchFamily="34" charset="0"/>
                <a:cs typeface="Calibri" panose="020F0502020204030204" pitchFamily="34" charset="0"/>
              </a:rPr>
              <a:t>sobre</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edad</a:t>
            </a:r>
            <a:r>
              <a:rPr lang="en-GB" sz="2800" dirty="0">
                <a:latin typeface="Calibri" panose="020F0502020204030204" pitchFamily="34" charset="0"/>
                <a:cs typeface="Calibri" panose="020F0502020204030204" pitchFamily="34" charset="0"/>
              </a:rPr>
              <a:t> y </a:t>
            </a:r>
            <a:r>
              <a:rPr lang="en-GB" sz="2800" dirty="0" err="1">
                <a:latin typeface="Calibri" panose="020F0502020204030204" pitchFamily="34" charset="0"/>
                <a:cs typeface="Calibri" panose="020F0502020204030204" pitchFamily="34" charset="0"/>
              </a:rPr>
              <a:t>discapacidad</a:t>
            </a:r>
            <a:r>
              <a:rPr lang="en-GB" sz="2800" dirty="0">
                <a:latin typeface="Calibri" panose="020F0502020204030204" pitchFamily="34" charset="0"/>
                <a:cs typeface="Calibri" panose="020F0502020204030204" pitchFamily="34" charset="0"/>
              </a:rPr>
              <a:t>?  </a:t>
            </a:r>
          </a:p>
          <a:p>
            <a:pPr marL="457200" indent="-457200">
              <a:buFont typeface="Wingdings" pitchFamily="2" charset="2"/>
              <a:buChar char="q"/>
            </a:pPr>
            <a:r>
              <a:rPr lang="en-GB" sz="2800" dirty="0">
                <a:latin typeface="Calibri" panose="020F0502020204030204" pitchFamily="34" charset="0"/>
                <a:cs typeface="Calibri" panose="020F0502020204030204" pitchFamily="34" charset="0"/>
              </a:rPr>
              <a:t>Si no hay </a:t>
            </a:r>
            <a:r>
              <a:rPr lang="en-GB" sz="2800" dirty="0" err="1">
                <a:latin typeface="Calibri" panose="020F0502020204030204" pitchFamily="34" charset="0"/>
                <a:cs typeface="Calibri" panose="020F0502020204030204" pitchFamily="34" charset="0"/>
              </a:rPr>
              <a:t>una</a:t>
            </a:r>
            <a:r>
              <a:rPr lang="en-GB" sz="2800" dirty="0">
                <a:latin typeface="Calibri" panose="020F0502020204030204" pitchFamily="34" charset="0"/>
                <a:cs typeface="Calibri" panose="020F0502020204030204" pitchFamily="34" charset="0"/>
              </a:rPr>
              <a:t> crisis </a:t>
            </a:r>
            <a:r>
              <a:rPr lang="en-GB" sz="2800" dirty="0" err="1">
                <a:latin typeface="Calibri" panose="020F0502020204030204" pitchFamily="34" charset="0"/>
                <a:cs typeface="Calibri" panose="020F0502020204030204" pitchFamily="34" charset="0"/>
              </a:rPr>
              <a:t>activa</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cuáles</a:t>
            </a:r>
            <a:r>
              <a:rPr lang="en-GB" sz="2800" dirty="0">
                <a:latin typeface="Calibri" panose="020F0502020204030204" pitchFamily="34" charset="0"/>
                <a:cs typeface="Calibri" panose="020F0502020204030204" pitchFamily="34" charset="0"/>
              </a:rPr>
              <a:t> son las </a:t>
            </a:r>
            <a:r>
              <a:rPr lang="en-GB" sz="2800" dirty="0" err="1">
                <a:latin typeface="Calibri" panose="020F0502020204030204" pitchFamily="34" charset="0"/>
                <a:cs typeface="Calibri" panose="020F0502020204030204" pitchFamily="34" charset="0"/>
              </a:rPr>
              <a:t>medidas</a:t>
            </a:r>
            <a:r>
              <a:rPr lang="en-GB" sz="2800" dirty="0">
                <a:latin typeface="Calibri" panose="020F0502020204030204" pitchFamily="34" charset="0"/>
                <a:cs typeface="Calibri" panose="020F0502020204030204" pitchFamily="34" charset="0"/>
              </a:rPr>
              <a:t> de </a:t>
            </a:r>
            <a:r>
              <a:rPr lang="en-GB" sz="2800" dirty="0" err="1">
                <a:latin typeface="Calibri" panose="020F0502020204030204" pitchFamily="34" charset="0"/>
                <a:cs typeface="Calibri" panose="020F0502020204030204" pitchFamily="34" charset="0"/>
              </a:rPr>
              <a:t>preparación</a:t>
            </a:r>
            <a:r>
              <a:rPr lang="en-GB" sz="2800" dirty="0">
                <a:latin typeface="Calibri" panose="020F0502020204030204" pitchFamily="34" charset="0"/>
                <a:cs typeface="Calibri" panose="020F0502020204030204" pitchFamily="34" charset="0"/>
              </a:rPr>
              <a:t> para </a:t>
            </a:r>
            <a:r>
              <a:rPr lang="en-GB" sz="2800" dirty="0" err="1">
                <a:latin typeface="Calibri" panose="020F0502020204030204" pitchFamily="34" charset="0"/>
                <a:cs typeface="Calibri" panose="020F0502020204030204" pitchFamily="34" charset="0"/>
              </a:rPr>
              <a:t>emergencias</a:t>
            </a:r>
            <a:r>
              <a:rPr lang="en-GB" sz="2800" dirty="0">
                <a:latin typeface="Calibri" panose="020F0502020204030204" pitchFamily="34" charset="0"/>
                <a:cs typeface="Calibri" panose="020F0502020204030204" pitchFamily="34" charset="0"/>
              </a:rPr>
              <a:t> que </a:t>
            </a:r>
            <a:r>
              <a:rPr lang="en-GB" sz="2800" dirty="0" err="1">
                <a:latin typeface="Calibri" panose="020F0502020204030204" pitchFamily="34" charset="0"/>
                <a:cs typeface="Calibri" panose="020F0502020204030204" pitchFamily="34" charset="0"/>
              </a:rPr>
              <a:t>existen</a:t>
            </a:r>
            <a:r>
              <a:rPr lang="en-GB" sz="2800" dirty="0">
                <a:latin typeface="Calibri" panose="020F0502020204030204" pitchFamily="34" charset="0"/>
                <a:cs typeface="Calibri" panose="020F0502020204030204" pitchFamily="34" charset="0"/>
              </a:rPr>
              <a:t>?</a:t>
            </a:r>
          </a:p>
          <a:p>
            <a:pPr marL="457200" indent="-457200">
              <a:buFont typeface="Wingdings" pitchFamily="2" charset="2"/>
              <a:buChar char="q"/>
            </a:pPr>
            <a:r>
              <a:rPr lang="en-GB" sz="2800" dirty="0">
                <a:latin typeface="Calibri" panose="020F0502020204030204" pitchFamily="34" charset="0"/>
                <a:cs typeface="Calibri" panose="020F0502020204030204" pitchFamily="34" charset="0"/>
              </a:rPr>
              <a:t>¿Hay </a:t>
            </a:r>
            <a:r>
              <a:rPr lang="en-GB" sz="2800" dirty="0" err="1">
                <a:latin typeface="Calibri" panose="020F0502020204030204" pitchFamily="34" charset="0"/>
                <a:cs typeface="Calibri" panose="020F0502020204030204" pitchFamily="34" charset="0"/>
              </a:rPr>
              <a:t>una</a:t>
            </a:r>
            <a:r>
              <a:rPr lang="en-GB" sz="2800" dirty="0">
                <a:latin typeface="Calibri" panose="020F0502020204030204" pitchFamily="34" charset="0"/>
                <a:cs typeface="Calibri" panose="020F0502020204030204" pitchFamily="34" charset="0"/>
              </a:rPr>
              <a:t> ley </a:t>
            </a:r>
            <a:r>
              <a:rPr lang="en-GB" sz="2800" dirty="0" err="1">
                <a:latin typeface="Calibri" panose="020F0502020204030204" pitchFamily="34" charset="0"/>
                <a:cs typeface="Calibri" panose="020F0502020204030204" pitchFamily="34" charset="0"/>
              </a:rPr>
              <a:t>nacional</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una</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política</a:t>
            </a:r>
            <a:r>
              <a:rPr lang="en-GB" sz="2800" dirty="0">
                <a:latin typeface="Calibri" panose="020F0502020204030204" pitchFamily="34" charset="0"/>
                <a:cs typeface="Calibri" panose="020F0502020204030204" pitchFamily="34" charset="0"/>
              </a:rPr>
              <a:t> o directrices que </a:t>
            </a:r>
            <a:r>
              <a:rPr lang="en-GB" sz="2800" dirty="0" err="1">
                <a:latin typeface="Calibri" panose="020F0502020204030204" pitchFamily="34" charset="0"/>
                <a:cs typeface="Calibri" panose="020F0502020204030204" pitchFamily="34" charset="0"/>
              </a:rPr>
              <a:t>digan</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qué</a:t>
            </a:r>
            <a:r>
              <a:rPr lang="en-GB" sz="2800" dirty="0">
                <a:latin typeface="Calibri" panose="020F0502020204030204" pitchFamily="34" charset="0"/>
                <a:cs typeface="Calibri" panose="020F0502020204030204" pitchFamily="34" charset="0"/>
              </a:rPr>
              <a:t> hay que </a:t>
            </a:r>
            <a:r>
              <a:rPr lang="en-GB" sz="2800" dirty="0" err="1">
                <a:latin typeface="Calibri" panose="020F0502020204030204" pitchFamily="34" charset="0"/>
                <a:cs typeface="Calibri" panose="020F0502020204030204" pitchFamily="34" charset="0"/>
              </a:rPr>
              <a:t>hacer</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en</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el</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caso</a:t>
            </a:r>
            <a:r>
              <a:rPr lang="en-GB" sz="2800" dirty="0">
                <a:latin typeface="Calibri" panose="020F0502020204030204" pitchFamily="34" charset="0"/>
                <a:cs typeface="Calibri" panose="020F0502020204030204" pitchFamily="34" charset="0"/>
              </a:rPr>
              <a:t> de </a:t>
            </a:r>
            <a:r>
              <a:rPr lang="en-GB" sz="2800" dirty="0" err="1">
                <a:latin typeface="Calibri" panose="020F0502020204030204" pitchFamily="34" charset="0"/>
                <a:cs typeface="Calibri" panose="020F0502020204030204" pitchFamily="34" charset="0"/>
              </a:rPr>
              <a:t>una</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emergencia</a:t>
            </a:r>
            <a:r>
              <a:rPr lang="en-GB" sz="2800" dirty="0">
                <a:latin typeface="Calibri" panose="020F0502020204030204" pitchFamily="34" charset="0"/>
                <a:cs typeface="Calibri" panose="020F0502020204030204" pitchFamily="34" charset="0"/>
              </a:rPr>
              <a:t>? </a:t>
            </a:r>
          </a:p>
        </p:txBody>
      </p:sp>
      <p:sp>
        <p:nvSpPr>
          <p:cNvPr id="8" name="Date Placeholder 7">
            <a:extLst>
              <a:ext uri="{FF2B5EF4-FFF2-40B4-BE49-F238E27FC236}">
                <a16:creationId xmlns:a16="http://schemas.microsoft.com/office/drawing/2014/main" id="{2B842159-0120-4A23-AB1B-84C01CDFC8C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908C5A-807E-2049-A9F7-851D4844979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1/23/24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Footer Placeholder 8">
            <a:extLst>
              <a:ext uri="{FF2B5EF4-FFF2-40B4-BE49-F238E27FC236}">
                <a16:creationId xmlns:a16="http://schemas.microsoft.com/office/drawing/2014/main" id="{1F10AB94-DBEF-4B82-BCC0-95DBB75236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DRG Working Group 6</a:t>
            </a: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Slide Number Placeholder 9">
            <a:extLst>
              <a:ext uri="{FF2B5EF4-FFF2-40B4-BE49-F238E27FC236}">
                <a16:creationId xmlns:a16="http://schemas.microsoft.com/office/drawing/2014/main" id="{9AC3793D-192C-4F4D-8D74-EF5DD8568B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a:t>Slide </a:t>
            </a:r>
            <a:fld id="{566D8EC2-00B7-4DEC-8348-941BB5C1523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459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 calcmode="lin" valueType="num">
                                      <p:cBhvr additive="base">
                                        <p:cTn id="3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4F88FA5-D9BC-7894-D1B3-E2E7AF704833}"/>
              </a:ext>
            </a:extLst>
          </p:cNvPr>
          <p:cNvSpPr>
            <a:spLocks noGrp="1"/>
          </p:cNvSpPr>
          <p:nvPr>
            <p:ph type="title"/>
          </p:nvPr>
        </p:nvSpPr>
        <p:spPr/>
        <p:txBody>
          <a:bodyPr/>
          <a:lstStyle/>
          <a:p>
            <a:r>
              <a:rPr lang="en-GB" b="1" dirty="0" err="1">
                <a:latin typeface="Calibri" panose="020F0502020204030204" pitchFamily="34" charset="0"/>
                <a:cs typeface="Calibri" panose="020F0502020204030204" pitchFamily="34" charset="0"/>
              </a:rPr>
              <a:t>Sesión</a:t>
            </a:r>
            <a:r>
              <a:rPr lang="en-GB" b="1" dirty="0">
                <a:latin typeface="Calibri" panose="020F0502020204030204" pitchFamily="34" charset="0"/>
                <a:cs typeface="Calibri" panose="020F0502020204030204" pitchFamily="34" charset="0"/>
              </a:rPr>
              <a:t> 1- </a:t>
            </a:r>
            <a:r>
              <a:rPr lang="en-GB" b="1" dirty="0" err="1">
                <a:latin typeface="Calibri" panose="020F0502020204030204" pitchFamily="34" charset="0"/>
                <a:cs typeface="Calibri" panose="020F0502020204030204" pitchFamily="34" charset="0"/>
              </a:rPr>
              <a:t>Objetivos</a:t>
            </a:r>
            <a:endParaRPr lang="en-GB" b="1" dirty="0">
              <a:latin typeface="Calibri" panose="020F0502020204030204" pitchFamily="34" charset="0"/>
              <a:cs typeface="Calibri" panose="020F0502020204030204" pitchFamily="34" charset="0"/>
            </a:endParaRPr>
          </a:p>
        </p:txBody>
      </p:sp>
      <p:sp>
        <p:nvSpPr>
          <p:cNvPr id="5" name="Date Placeholder 4">
            <a:extLst>
              <a:ext uri="{FF2B5EF4-FFF2-40B4-BE49-F238E27FC236}">
                <a16:creationId xmlns:a16="http://schemas.microsoft.com/office/drawing/2014/main" id="{0B0862EF-E05C-8892-BB95-160B92B2046C}"/>
              </a:ext>
            </a:extLst>
          </p:cNvPr>
          <p:cNvSpPr>
            <a:spLocks noGrp="1"/>
          </p:cNvSpPr>
          <p:nvPr>
            <p:ph type="dt" sz="half" idx="10"/>
          </p:nvPr>
        </p:nvSpPr>
        <p:spPr/>
        <p:txBody>
          <a:bodyPr/>
          <a:lstStyle/>
          <a:p>
            <a:fld id="{9F8F9AE0-B9AC-B945-B15D-3530C1443D6E}" type="datetime1">
              <a:rPr lang="en-US" smtClean="0"/>
              <a:t>1/23/24</a:t>
            </a:fld>
            <a:endParaRPr lang="en-GB" dirty="0"/>
          </a:p>
        </p:txBody>
      </p:sp>
      <p:sp>
        <p:nvSpPr>
          <p:cNvPr id="6" name="Footer Placeholder 5">
            <a:extLst>
              <a:ext uri="{FF2B5EF4-FFF2-40B4-BE49-F238E27FC236}">
                <a16:creationId xmlns:a16="http://schemas.microsoft.com/office/drawing/2014/main" id="{2279F638-FAA1-27A2-63CC-BF1EC612F758}"/>
              </a:ext>
            </a:extLst>
          </p:cNvPr>
          <p:cNvSpPr>
            <a:spLocks noGrp="1"/>
          </p:cNvSpPr>
          <p:nvPr>
            <p:ph type="ftr" sz="quarter" idx="11"/>
          </p:nvPr>
        </p:nvSpPr>
        <p:spPr/>
        <p:txBody>
          <a:bodyPr/>
          <a:lstStyle/>
          <a:p>
            <a:r>
              <a:rPr lang="en-GB" dirty="0"/>
              <a:t>DRG Working Group 6</a:t>
            </a:r>
          </a:p>
        </p:txBody>
      </p:sp>
      <p:sp>
        <p:nvSpPr>
          <p:cNvPr id="7" name="Slide Number Placeholder 6">
            <a:extLst>
              <a:ext uri="{FF2B5EF4-FFF2-40B4-BE49-F238E27FC236}">
                <a16:creationId xmlns:a16="http://schemas.microsoft.com/office/drawing/2014/main" id="{D28C643C-1200-1A22-99CD-F4AD098C1751}"/>
              </a:ext>
            </a:extLst>
          </p:cNvPr>
          <p:cNvSpPr>
            <a:spLocks noGrp="1"/>
          </p:cNvSpPr>
          <p:nvPr>
            <p:ph type="sldNum" sz="quarter" idx="12"/>
          </p:nvPr>
        </p:nvSpPr>
        <p:spPr>
          <a:xfrm>
            <a:off x="8593347" y="6356350"/>
            <a:ext cx="2743200" cy="365125"/>
          </a:xfrm>
        </p:spPr>
        <p:txBody>
          <a:bodyPr/>
          <a:lstStyle/>
          <a:p>
            <a:r>
              <a:rPr lang="en-GB" dirty="0"/>
              <a:t>Slide 3</a:t>
            </a:r>
          </a:p>
        </p:txBody>
      </p:sp>
      <p:graphicFrame>
        <p:nvGraphicFramePr>
          <p:cNvPr id="11" name="Content Placeholder 5" descr="4 workshop objectives">
            <a:extLst>
              <a:ext uri="{FF2B5EF4-FFF2-40B4-BE49-F238E27FC236}">
                <a16:creationId xmlns:a16="http://schemas.microsoft.com/office/drawing/2014/main" id="{80474CED-7465-EE75-DF12-BD1982A56189}"/>
              </a:ext>
            </a:extLst>
          </p:cNvPr>
          <p:cNvGraphicFramePr>
            <a:graphicFrameLocks noGrp="1"/>
          </p:cNvGraphicFramePr>
          <p:nvPr>
            <p:ph idx="1"/>
            <p:extLst>
              <p:ext uri="{D42A27DB-BD31-4B8C-83A1-F6EECF244321}">
                <p14:modId xmlns:p14="http://schemas.microsoft.com/office/powerpoint/2010/main" val="132066424"/>
              </p:ext>
            </p:extLst>
          </p:nvPr>
        </p:nvGraphicFramePr>
        <p:xfrm>
          <a:off x="139700" y="1690688"/>
          <a:ext cx="11658599" cy="3949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A15BA8ED-3943-5C40-ABC1-F3424ED4F3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53146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FB5F4E-B3FA-4DBF-AF46-7F4652603E44}"/>
              </a:ext>
            </a:extLst>
          </p:cNvPr>
          <p:cNvSpPr>
            <a:spLocks noGrp="1"/>
          </p:cNvSpPr>
          <p:nvPr>
            <p:ph type="title"/>
          </p:nvPr>
        </p:nvSpPr>
        <p:spPr/>
        <p:txBody>
          <a:bodyPr/>
          <a:lstStyle/>
          <a:p>
            <a:r>
              <a:rPr lang="en-GB" b="1" dirty="0" err="1">
                <a:solidFill>
                  <a:srgbClr val="7030A0"/>
                </a:solidFill>
                <a:latin typeface="Calibri" panose="020F0502020204030204" pitchFamily="34" charset="0"/>
                <a:cs typeface="Calibri" panose="020F0502020204030204" pitchFamily="34" charset="0"/>
              </a:rPr>
              <a:t>Lectura</a:t>
            </a:r>
            <a:endParaRPr lang="en-GB" b="1" dirty="0">
              <a:solidFill>
                <a:srgbClr val="7030A0"/>
              </a:solidFill>
              <a:latin typeface="Calibri" panose="020F0502020204030204" pitchFamily="34" charset="0"/>
              <a:cs typeface="Calibri" panose="020F0502020204030204" pitchFamily="34" charset="0"/>
            </a:endParaRPr>
          </a:p>
        </p:txBody>
      </p:sp>
      <p:pic>
        <p:nvPicPr>
          <p:cNvPr id="2050" name="BA59AF0D-EC83-4E80-90A1-9F0B1CFB74CC">
            <a:extLst>
              <a:ext uri="{FF2B5EF4-FFF2-40B4-BE49-F238E27FC236}">
                <a16:creationId xmlns:a16="http://schemas.microsoft.com/office/drawing/2014/main" id="{1DA35A20-E085-419F-8205-AE207825470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57012" y="2661312"/>
            <a:ext cx="11496821" cy="2318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59285826-E78C-47FA-9A11-9896226359E4}"/>
              </a:ext>
            </a:extLst>
          </p:cNvPr>
          <p:cNvSpPr txBox="1"/>
          <p:nvPr/>
        </p:nvSpPr>
        <p:spPr>
          <a:xfrm>
            <a:off x="385523" y="1900326"/>
            <a:ext cx="8295526" cy="4093428"/>
          </a:xfrm>
          <a:prstGeom prst="rect">
            <a:avLst/>
          </a:prstGeom>
          <a:noFill/>
        </p:spPr>
        <p:txBody>
          <a:bodyPr wrap="square">
            <a:spAutoFit/>
          </a:bodyPr>
          <a:lstStyle/>
          <a:p>
            <a:r>
              <a:rPr lang="en-GB" sz="2600" dirty="0" err="1">
                <a:latin typeface="Calibri" panose="020F0502020204030204" pitchFamily="34" charset="0"/>
                <a:cs typeface="Calibri" panose="020F0502020204030204" pitchFamily="34" charset="0"/>
              </a:rPr>
              <a:t>Tomense</a:t>
            </a:r>
            <a:r>
              <a:rPr lang="en-GB" sz="2600" dirty="0">
                <a:latin typeface="Calibri" panose="020F0502020204030204" pitchFamily="34" charset="0"/>
                <a:cs typeface="Calibri" panose="020F0502020204030204" pitchFamily="34" charset="0"/>
              </a:rPr>
              <a:t> </a:t>
            </a:r>
            <a:r>
              <a:rPr lang="en-GB" sz="2600" dirty="0" err="1">
                <a:latin typeface="Calibri" panose="020F0502020204030204" pitchFamily="34" charset="0"/>
                <a:cs typeface="Calibri" panose="020F0502020204030204" pitchFamily="34" charset="0"/>
              </a:rPr>
              <a:t>su</a:t>
            </a:r>
            <a:r>
              <a:rPr lang="en-GB" sz="2600" dirty="0">
                <a:latin typeface="Calibri" panose="020F0502020204030204" pitchFamily="34" charset="0"/>
                <a:cs typeface="Calibri" panose="020F0502020204030204" pitchFamily="34" charset="0"/>
              </a:rPr>
              <a:t> </a:t>
            </a:r>
            <a:r>
              <a:rPr lang="en-GB" sz="2600" dirty="0" err="1">
                <a:latin typeface="Calibri" panose="020F0502020204030204" pitchFamily="34" charset="0"/>
                <a:cs typeface="Calibri" panose="020F0502020204030204" pitchFamily="34" charset="0"/>
              </a:rPr>
              <a:t>tiempo</a:t>
            </a:r>
            <a:r>
              <a:rPr lang="en-GB" sz="2600" dirty="0">
                <a:latin typeface="Calibri" panose="020F0502020204030204" pitchFamily="34" charset="0"/>
                <a:cs typeface="Calibri" panose="020F0502020204030204" pitchFamily="34" charset="0"/>
              </a:rPr>
              <a:t> para leer y </a:t>
            </a:r>
            <a:r>
              <a:rPr lang="en-GB" sz="2600" dirty="0" err="1">
                <a:latin typeface="Calibri" panose="020F0502020204030204" pitchFamily="34" charset="0"/>
                <a:cs typeface="Calibri" panose="020F0502020204030204" pitchFamily="34" charset="0"/>
              </a:rPr>
              <a:t>llegar</a:t>
            </a:r>
            <a:r>
              <a:rPr lang="en-GB" sz="2600" dirty="0">
                <a:latin typeface="Calibri" panose="020F0502020204030204" pitchFamily="34" charset="0"/>
                <a:cs typeface="Calibri" panose="020F0502020204030204" pitchFamily="34" charset="0"/>
              </a:rPr>
              <a:t> a </a:t>
            </a:r>
            <a:r>
              <a:rPr lang="en-GB" sz="2600" dirty="0" err="1">
                <a:latin typeface="Calibri" panose="020F0502020204030204" pitchFamily="34" charset="0"/>
                <a:cs typeface="Calibri" panose="020F0502020204030204" pitchFamily="34" charset="0"/>
              </a:rPr>
              <a:t>conocer</a:t>
            </a:r>
            <a:r>
              <a:rPr lang="en-GB" sz="2600" dirty="0">
                <a:latin typeface="Calibri" panose="020F0502020204030204" pitchFamily="34" charset="0"/>
                <a:cs typeface="Calibri" panose="020F0502020204030204" pitchFamily="34" charset="0"/>
              </a:rPr>
              <a:t> bien las Directrices de IASC antes de la </a:t>
            </a:r>
            <a:r>
              <a:rPr lang="en-GB" sz="2600" dirty="0" err="1">
                <a:latin typeface="Calibri" panose="020F0502020204030204" pitchFamily="34" charset="0"/>
                <a:cs typeface="Calibri" panose="020F0502020204030204" pitchFamily="34" charset="0"/>
              </a:rPr>
              <a:t>segunda</a:t>
            </a:r>
            <a:r>
              <a:rPr lang="en-GB" sz="2600" dirty="0">
                <a:latin typeface="Calibri" panose="020F0502020204030204" pitchFamily="34" charset="0"/>
                <a:cs typeface="Calibri" panose="020F0502020204030204" pitchFamily="34" charset="0"/>
              </a:rPr>
              <a:t> </a:t>
            </a:r>
            <a:r>
              <a:rPr lang="en-GB" sz="2600" dirty="0" err="1">
                <a:latin typeface="Calibri" panose="020F0502020204030204" pitchFamily="34" charset="0"/>
                <a:cs typeface="Calibri" panose="020F0502020204030204" pitchFamily="34" charset="0"/>
              </a:rPr>
              <a:t>sesión</a:t>
            </a:r>
            <a:r>
              <a:rPr lang="en-GB" sz="2600" dirty="0">
                <a:latin typeface="Calibri" panose="020F0502020204030204" pitchFamily="34" charset="0"/>
                <a:cs typeface="Calibri" panose="020F0502020204030204" pitchFamily="34" charset="0"/>
              </a:rPr>
              <a:t>. </a:t>
            </a:r>
            <a:r>
              <a:rPr lang="en-GB" sz="2600" dirty="0">
                <a:latin typeface="Calibri" panose="020F0502020204030204" pitchFamily="34" charset="0"/>
                <a:cs typeface="Calibri" panose="020F0502020204030204" pitchFamily="34" charset="0"/>
                <a:hlinkClick r:id="rId4"/>
              </a:rPr>
              <a:t>Enlace a la </a:t>
            </a:r>
            <a:r>
              <a:rPr lang="en-GB" sz="2600" dirty="0" err="1">
                <a:latin typeface="Calibri" panose="020F0502020204030204" pitchFamily="34" charset="0"/>
                <a:cs typeface="Calibri" panose="020F0502020204030204" pitchFamily="34" charset="0"/>
                <a:hlinkClick r:id="rId4"/>
              </a:rPr>
              <a:t>lista</a:t>
            </a:r>
            <a:r>
              <a:rPr lang="en-GB" sz="2600" dirty="0">
                <a:latin typeface="Calibri" panose="020F0502020204030204" pitchFamily="34" charset="0"/>
                <a:cs typeface="Calibri" panose="020F0502020204030204" pitchFamily="34" charset="0"/>
                <a:hlinkClick r:id="rId4"/>
              </a:rPr>
              <a:t> de </a:t>
            </a:r>
            <a:r>
              <a:rPr lang="en-GB" sz="2600" dirty="0" err="1">
                <a:latin typeface="Calibri" panose="020F0502020204030204" pitchFamily="34" charset="0"/>
                <a:cs typeface="Calibri" panose="020F0502020204030204" pitchFamily="34" charset="0"/>
                <a:hlinkClick r:id="rId4"/>
              </a:rPr>
              <a:t>versiones</a:t>
            </a:r>
            <a:r>
              <a:rPr lang="en-GB" sz="2600" dirty="0">
                <a:latin typeface="Calibri" panose="020F0502020204030204" pitchFamily="34" charset="0"/>
                <a:cs typeface="Calibri" panose="020F0502020204030204" pitchFamily="34" charset="0"/>
                <a:hlinkClick r:id="rId4"/>
              </a:rPr>
              <a:t> </a:t>
            </a:r>
            <a:r>
              <a:rPr lang="en-GB" sz="2600" dirty="0" err="1">
                <a:latin typeface="Calibri" panose="020F0502020204030204" pitchFamily="34" charset="0"/>
                <a:cs typeface="Calibri" panose="020F0502020204030204" pitchFamily="34" charset="0"/>
                <a:hlinkClick r:id="rId4"/>
              </a:rPr>
              <a:t>en</a:t>
            </a:r>
            <a:r>
              <a:rPr lang="en-GB" sz="2600" dirty="0">
                <a:latin typeface="Calibri" panose="020F0502020204030204" pitchFamily="34" charset="0"/>
                <a:cs typeface="Calibri" panose="020F0502020204030204" pitchFamily="34" charset="0"/>
                <a:hlinkClick r:id="rId4"/>
              </a:rPr>
              <a:t> </a:t>
            </a:r>
            <a:r>
              <a:rPr lang="en-GB" sz="2600" dirty="0" err="1">
                <a:latin typeface="Calibri" panose="020F0502020204030204" pitchFamily="34" charset="0"/>
                <a:cs typeface="Calibri" panose="020F0502020204030204" pitchFamily="34" charset="0"/>
                <a:hlinkClick r:id="rId4"/>
              </a:rPr>
              <a:t>distintos</a:t>
            </a:r>
            <a:r>
              <a:rPr lang="en-GB" sz="2600" dirty="0">
                <a:latin typeface="Calibri" panose="020F0502020204030204" pitchFamily="34" charset="0"/>
                <a:cs typeface="Calibri" panose="020F0502020204030204" pitchFamily="34" charset="0"/>
                <a:hlinkClick r:id="rId4"/>
              </a:rPr>
              <a:t> </a:t>
            </a:r>
            <a:r>
              <a:rPr lang="en-GB" sz="2600" dirty="0" err="1">
                <a:latin typeface="Calibri" panose="020F0502020204030204" pitchFamily="34" charset="0"/>
                <a:cs typeface="Calibri" panose="020F0502020204030204" pitchFamily="34" charset="0"/>
                <a:hlinkClick r:id="rId4"/>
              </a:rPr>
              <a:t>idiomas</a:t>
            </a:r>
            <a:r>
              <a:rPr lang="en-GB" sz="2600" dirty="0">
                <a:latin typeface="Calibri" panose="020F0502020204030204" pitchFamily="34" charset="0"/>
                <a:cs typeface="Calibri" panose="020F0502020204030204" pitchFamily="34" charset="0"/>
                <a:hlinkClick r:id="rId4"/>
              </a:rPr>
              <a:t> y </a:t>
            </a:r>
            <a:r>
              <a:rPr lang="en-GB" sz="2600" dirty="0" err="1">
                <a:latin typeface="Calibri" panose="020F0502020204030204" pitchFamily="34" charset="0"/>
                <a:cs typeface="Calibri" panose="020F0502020204030204" pitchFamily="34" charset="0"/>
                <a:hlinkClick r:id="rId4"/>
              </a:rPr>
              <a:t>formatos</a:t>
            </a:r>
            <a:r>
              <a:rPr lang="en-GB" sz="2600" dirty="0">
                <a:latin typeface="Calibri" panose="020F0502020204030204" pitchFamily="34" charset="0"/>
                <a:cs typeface="Calibri" panose="020F0502020204030204" pitchFamily="34" charset="0"/>
                <a:hlinkClick r:id="rId4"/>
              </a:rPr>
              <a:t> </a:t>
            </a:r>
            <a:r>
              <a:rPr lang="en-GB" sz="2600" dirty="0" err="1">
                <a:latin typeface="Calibri" panose="020F0502020204030204" pitchFamily="34" charset="0"/>
                <a:cs typeface="Calibri" panose="020F0502020204030204" pitchFamily="34" charset="0"/>
                <a:hlinkClick r:id="rId4"/>
              </a:rPr>
              <a:t>accesibles</a:t>
            </a:r>
            <a:r>
              <a:rPr lang="en-GB" sz="2600" dirty="0">
                <a:latin typeface="Calibri" panose="020F0502020204030204" pitchFamily="34" charset="0"/>
                <a:cs typeface="Calibri" panose="020F0502020204030204" pitchFamily="34" charset="0"/>
              </a:rPr>
              <a:t>. </a:t>
            </a:r>
          </a:p>
          <a:p>
            <a:r>
              <a:rPr lang="en-GB" sz="2600" b="1" dirty="0">
                <a:latin typeface="Calibri" panose="020F0502020204030204" pitchFamily="34" charset="0"/>
                <a:cs typeface="Calibri" panose="020F0502020204030204" pitchFamily="34" charset="0"/>
              </a:rPr>
              <a:t>Leer: </a:t>
            </a:r>
          </a:p>
          <a:p>
            <a:pPr marL="457200" indent="-457200">
              <a:buFont typeface="Wingdings" pitchFamily="2" charset="2"/>
              <a:buChar char="q"/>
            </a:pPr>
            <a:r>
              <a:rPr lang="en-GB" sz="2600" b="1" dirty="0" err="1">
                <a:solidFill>
                  <a:srgbClr val="C00000"/>
                </a:solidFill>
                <a:latin typeface="Calibri" panose="020F0502020204030204" pitchFamily="34" charset="0"/>
                <a:cs typeface="Calibri" panose="020F0502020204030204" pitchFamily="34" charset="0"/>
              </a:rPr>
              <a:t>Capítulo</a:t>
            </a:r>
            <a:r>
              <a:rPr lang="en-GB" sz="2600" b="1" dirty="0">
                <a:solidFill>
                  <a:srgbClr val="C00000"/>
                </a:solidFill>
                <a:latin typeface="Calibri" panose="020F0502020204030204" pitchFamily="34" charset="0"/>
                <a:cs typeface="Calibri" panose="020F0502020204030204" pitchFamily="34" charset="0"/>
              </a:rPr>
              <a:t> 2</a:t>
            </a:r>
            <a:r>
              <a:rPr lang="en-GB" sz="2600" dirty="0">
                <a:solidFill>
                  <a:srgbClr val="C00000"/>
                </a:solidFill>
                <a:latin typeface="Calibri" panose="020F0502020204030204" pitchFamily="34" charset="0"/>
                <a:cs typeface="Calibri" panose="020F0502020204030204" pitchFamily="34" charset="0"/>
              </a:rPr>
              <a:t> </a:t>
            </a:r>
            <a:r>
              <a:rPr lang="en-GB" sz="2600" dirty="0" err="1">
                <a:latin typeface="Calibri" panose="020F0502020204030204" pitchFamily="34" charset="0"/>
                <a:cs typeface="Calibri" panose="020F0502020204030204" pitchFamily="34" charset="0"/>
              </a:rPr>
              <a:t>sobre</a:t>
            </a:r>
            <a:r>
              <a:rPr lang="en-GB" sz="2600" dirty="0">
                <a:latin typeface="Calibri" panose="020F0502020204030204" pitchFamily="34" charset="0"/>
                <a:cs typeface="Calibri" panose="020F0502020204030204" pitchFamily="34" charset="0"/>
              </a:rPr>
              <a:t> </a:t>
            </a:r>
            <a:r>
              <a:rPr lang="en-GB" sz="2600" dirty="0" err="1">
                <a:latin typeface="Calibri" panose="020F0502020204030204" pitchFamily="34" charset="0"/>
                <a:cs typeface="Calibri" panose="020F0502020204030204" pitchFamily="34" charset="0"/>
              </a:rPr>
              <a:t>el</a:t>
            </a:r>
            <a:r>
              <a:rPr lang="en-GB" sz="2600" dirty="0">
                <a:latin typeface="Calibri" panose="020F0502020204030204" pitchFamily="34" charset="0"/>
                <a:cs typeface="Calibri" panose="020F0502020204030204" pitchFamily="34" charset="0"/>
              </a:rPr>
              <a:t> </a:t>
            </a:r>
            <a:r>
              <a:rPr lang="en-GB" sz="2600" dirty="0" err="1">
                <a:latin typeface="Calibri" panose="020F0502020204030204" pitchFamily="34" charset="0"/>
                <a:cs typeface="Calibri" panose="020F0502020204030204" pitchFamily="34" charset="0"/>
              </a:rPr>
              <a:t>marco</a:t>
            </a:r>
            <a:r>
              <a:rPr lang="en-GB" sz="2600" dirty="0">
                <a:latin typeface="Calibri" panose="020F0502020204030204" pitchFamily="34" charset="0"/>
                <a:cs typeface="Calibri" panose="020F0502020204030204" pitchFamily="34" charset="0"/>
              </a:rPr>
              <a:t> </a:t>
            </a:r>
            <a:r>
              <a:rPr lang="en-GB" sz="2600" dirty="0" err="1">
                <a:latin typeface="Calibri" panose="020F0502020204030204" pitchFamily="34" charset="0"/>
                <a:cs typeface="Calibri" panose="020F0502020204030204" pitchFamily="34" charset="0"/>
              </a:rPr>
              <a:t>jurídico</a:t>
            </a:r>
            <a:r>
              <a:rPr lang="en-GB" sz="2600" dirty="0">
                <a:latin typeface="Calibri" panose="020F0502020204030204" pitchFamily="34" charset="0"/>
                <a:cs typeface="Calibri" panose="020F0502020204030204" pitchFamily="34" charset="0"/>
              </a:rPr>
              <a:t> y de </a:t>
            </a:r>
            <a:r>
              <a:rPr lang="en-GB" sz="2600" dirty="0" err="1">
                <a:latin typeface="Calibri" panose="020F0502020204030204" pitchFamily="34" charset="0"/>
                <a:cs typeface="Calibri" panose="020F0502020204030204" pitchFamily="34" charset="0"/>
              </a:rPr>
              <a:t>políticas</a:t>
            </a:r>
            <a:r>
              <a:rPr lang="en-GB" sz="2600" dirty="0">
                <a:latin typeface="Calibri" panose="020F0502020204030204" pitchFamily="34" charset="0"/>
                <a:cs typeface="Calibri" panose="020F0502020204030204" pitchFamily="34" charset="0"/>
              </a:rPr>
              <a:t> que </a:t>
            </a:r>
            <a:r>
              <a:rPr lang="en-GB" sz="2600" dirty="0" err="1">
                <a:latin typeface="Calibri" panose="020F0502020204030204" pitchFamily="34" charset="0"/>
                <a:cs typeface="Calibri" panose="020F0502020204030204" pitchFamily="34" charset="0"/>
              </a:rPr>
              <a:t>regulan</a:t>
            </a:r>
            <a:r>
              <a:rPr lang="en-GB" sz="2600" dirty="0">
                <a:latin typeface="Calibri" panose="020F0502020204030204" pitchFamily="34" charset="0"/>
                <a:cs typeface="Calibri" panose="020F0502020204030204" pitchFamily="34" charset="0"/>
              </a:rPr>
              <a:t> la </a:t>
            </a:r>
            <a:r>
              <a:rPr lang="en-GB" sz="2600" dirty="0" err="1">
                <a:latin typeface="Calibri" panose="020F0502020204030204" pitchFamily="34" charset="0"/>
                <a:cs typeface="Calibri" panose="020F0502020204030204" pitchFamily="34" charset="0"/>
              </a:rPr>
              <a:t>acción</a:t>
            </a:r>
            <a:r>
              <a:rPr lang="en-GB" sz="2600" dirty="0">
                <a:latin typeface="Calibri" panose="020F0502020204030204" pitchFamily="34" charset="0"/>
                <a:cs typeface="Calibri" panose="020F0502020204030204" pitchFamily="34" charset="0"/>
              </a:rPr>
              <a:t> humanitarian </a:t>
            </a:r>
            <a:r>
              <a:rPr lang="en-GB" sz="2600" dirty="0" err="1">
                <a:latin typeface="Calibri" panose="020F0502020204030204" pitchFamily="34" charset="0"/>
                <a:cs typeface="Calibri" panose="020F0502020204030204" pitchFamily="34" charset="0"/>
              </a:rPr>
              <a:t>inclusiva</a:t>
            </a:r>
            <a:r>
              <a:rPr lang="en-GB" sz="2600" dirty="0">
                <a:latin typeface="Calibri" panose="020F0502020204030204" pitchFamily="34" charset="0"/>
                <a:cs typeface="Calibri" panose="020F0502020204030204" pitchFamily="34" charset="0"/>
              </a:rPr>
              <a:t> (</a:t>
            </a:r>
            <a:r>
              <a:rPr lang="en-GB" sz="2600" dirty="0" err="1">
                <a:latin typeface="Calibri" panose="020F0502020204030204" pitchFamily="34" charset="0"/>
                <a:cs typeface="Calibri" panose="020F0502020204030204" pitchFamily="34" charset="0"/>
              </a:rPr>
              <a:t>páginas</a:t>
            </a:r>
            <a:r>
              <a:rPr lang="en-GB" sz="2600" dirty="0">
                <a:latin typeface="Calibri" panose="020F0502020204030204" pitchFamily="34" charset="0"/>
                <a:cs typeface="Calibri" panose="020F0502020204030204" pitchFamily="34" charset="0"/>
              </a:rPr>
              <a:t> 5-19)</a:t>
            </a:r>
            <a:endParaRPr lang="en-GB" sz="2600" b="1" dirty="0">
              <a:latin typeface="Calibri" panose="020F0502020204030204" pitchFamily="34" charset="0"/>
              <a:cs typeface="Calibri" panose="020F0502020204030204" pitchFamily="34" charset="0"/>
            </a:endParaRPr>
          </a:p>
          <a:p>
            <a:pPr marL="457200" indent="-457200">
              <a:buFont typeface="Wingdings" pitchFamily="2" charset="2"/>
              <a:buChar char="q"/>
            </a:pPr>
            <a:r>
              <a:rPr lang="en-GB" sz="2600" b="1" dirty="0" err="1">
                <a:solidFill>
                  <a:srgbClr val="C00000"/>
                </a:solidFill>
                <a:latin typeface="Calibri" panose="020F0502020204030204" pitchFamily="34" charset="0"/>
                <a:cs typeface="Calibri" panose="020F0502020204030204" pitchFamily="34" charset="0"/>
              </a:rPr>
              <a:t>Capítulo</a:t>
            </a:r>
            <a:r>
              <a:rPr lang="en-GB" sz="2600" b="1" dirty="0">
                <a:solidFill>
                  <a:srgbClr val="C00000"/>
                </a:solidFill>
                <a:latin typeface="Calibri" panose="020F0502020204030204" pitchFamily="34" charset="0"/>
                <a:cs typeface="Calibri" panose="020F0502020204030204" pitchFamily="34" charset="0"/>
              </a:rPr>
              <a:t> 3 </a:t>
            </a:r>
            <a:r>
              <a:rPr lang="en-GB" sz="2600" dirty="0" err="1">
                <a:latin typeface="Calibri" panose="020F0502020204030204" pitchFamily="34" charset="0"/>
                <a:cs typeface="Calibri" panose="020F0502020204030204" pitchFamily="34" charset="0"/>
              </a:rPr>
              <a:t>sobre</a:t>
            </a:r>
            <a:r>
              <a:rPr lang="en-GB" sz="2600" dirty="0">
                <a:latin typeface="Calibri" panose="020F0502020204030204" pitchFamily="34" charset="0"/>
                <a:cs typeface="Calibri" panose="020F0502020204030204" pitchFamily="34" charset="0"/>
              </a:rPr>
              <a:t> las 4 </a:t>
            </a:r>
            <a:r>
              <a:rPr lang="en-GB" sz="2600" dirty="0" err="1">
                <a:latin typeface="Calibri" panose="020F0502020204030204" pitchFamily="34" charset="0"/>
                <a:cs typeface="Calibri" panose="020F0502020204030204" pitchFamily="34" charset="0"/>
              </a:rPr>
              <a:t>acciones</a:t>
            </a:r>
            <a:r>
              <a:rPr lang="en-GB" sz="2600" dirty="0">
                <a:latin typeface="Calibri" panose="020F0502020204030204" pitchFamily="34" charset="0"/>
                <a:cs typeface="Calibri" panose="020F0502020204030204" pitchFamily="34" charset="0"/>
              </a:rPr>
              <a:t> </a:t>
            </a:r>
            <a:r>
              <a:rPr lang="en-GB" sz="2600" dirty="0" err="1">
                <a:latin typeface="Calibri" panose="020F0502020204030204" pitchFamily="34" charset="0"/>
                <a:cs typeface="Calibri" panose="020F0502020204030204" pitchFamily="34" charset="0"/>
              </a:rPr>
              <a:t>obligatorias</a:t>
            </a:r>
            <a:r>
              <a:rPr lang="en-GB" sz="2600" dirty="0">
                <a:latin typeface="Calibri" panose="020F0502020204030204" pitchFamily="34" charset="0"/>
                <a:cs typeface="Calibri" panose="020F0502020204030204" pitchFamily="34" charset="0"/>
              </a:rPr>
              <a:t> </a:t>
            </a:r>
            <a:r>
              <a:rPr lang="en-GB" sz="2600" dirty="0" err="1">
                <a:latin typeface="Calibri" panose="020F0502020204030204" pitchFamily="34" charset="0"/>
                <a:cs typeface="Calibri" panose="020F0502020204030204" pitchFamily="34" charset="0"/>
              </a:rPr>
              <a:t>sobre</a:t>
            </a:r>
            <a:r>
              <a:rPr lang="en-GB" sz="2600" dirty="0">
                <a:latin typeface="Calibri" panose="020F0502020204030204" pitchFamily="34" charset="0"/>
                <a:cs typeface="Calibri" panose="020F0502020204030204" pitchFamily="34" charset="0"/>
              </a:rPr>
              <a:t> las que se </a:t>
            </a:r>
            <a:r>
              <a:rPr lang="en-GB" sz="2600" dirty="0" err="1">
                <a:latin typeface="Calibri" panose="020F0502020204030204" pitchFamily="34" charset="0"/>
                <a:cs typeface="Calibri" panose="020F0502020204030204" pitchFamily="34" charset="0"/>
              </a:rPr>
              <a:t>habló</a:t>
            </a:r>
            <a:r>
              <a:rPr lang="en-GB" sz="2600" dirty="0">
                <a:latin typeface="Calibri" panose="020F0502020204030204" pitchFamily="34" charset="0"/>
                <a:cs typeface="Calibri" panose="020F0502020204030204" pitchFamily="34" charset="0"/>
              </a:rPr>
              <a:t> hoy. (</a:t>
            </a:r>
            <a:r>
              <a:rPr lang="en-GB" sz="2600" dirty="0" err="1">
                <a:latin typeface="Calibri" panose="020F0502020204030204" pitchFamily="34" charset="0"/>
                <a:cs typeface="Calibri" panose="020F0502020204030204" pitchFamily="34" charset="0"/>
              </a:rPr>
              <a:t>páginas</a:t>
            </a:r>
            <a:r>
              <a:rPr lang="en-GB" sz="2600" dirty="0">
                <a:latin typeface="Calibri" panose="020F0502020204030204" pitchFamily="34" charset="0"/>
                <a:cs typeface="Calibri" panose="020F0502020204030204" pitchFamily="34" charset="0"/>
              </a:rPr>
              <a:t> 21-23)</a:t>
            </a:r>
          </a:p>
          <a:p>
            <a:pPr marL="457200" indent="-457200">
              <a:buFont typeface="Wingdings" pitchFamily="2" charset="2"/>
              <a:buChar char="q"/>
            </a:pPr>
            <a:r>
              <a:rPr lang="en-GB" sz="2600" b="1" dirty="0" err="1">
                <a:solidFill>
                  <a:srgbClr val="C00000"/>
                </a:solidFill>
                <a:latin typeface="Calibri" panose="020F0502020204030204" pitchFamily="34" charset="0"/>
                <a:cs typeface="Calibri" panose="020F0502020204030204" pitchFamily="34" charset="0"/>
              </a:rPr>
              <a:t>Capítulo</a:t>
            </a:r>
            <a:r>
              <a:rPr lang="en-GB" sz="2600" b="1" dirty="0">
                <a:solidFill>
                  <a:srgbClr val="C00000"/>
                </a:solidFill>
                <a:latin typeface="Calibri" panose="020F0502020204030204" pitchFamily="34" charset="0"/>
                <a:cs typeface="Calibri" panose="020F0502020204030204" pitchFamily="34" charset="0"/>
              </a:rPr>
              <a:t> 9 </a:t>
            </a:r>
            <a:r>
              <a:rPr lang="en-GB" sz="2600" dirty="0" err="1">
                <a:latin typeface="Calibri" panose="020F0502020204030204" pitchFamily="34" charset="0"/>
                <a:cs typeface="Calibri" panose="020F0502020204030204" pitchFamily="34" charset="0"/>
              </a:rPr>
              <a:t>sobre</a:t>
            </a:r>
            <a:r>
              <a:rPr lang="en-GB" sz="2600" dirty="0">
                <a:latin typeface="Calibri" panose="020F0502020204030204" pitchFamily="34" charset="0"/>
                <a:cs typeface="Calibri" panose="020F0502020204030204" pitchFamily="34" charset="0"/>
              </a:rPr>
              <a:t> </a:t>
            </a:r>
            <a:r>
              <a:rPr lang="en-GB" sz="2600" dirty="0" err="1">
                <a:latin typeface="Calibri" panose="020F0502020204030204" pitchFamily="34" charset="0"/>
                <a:cs typeface="Calibri" panose="020F0502020204030204" pitchFamily="34" charset="0"/>
              </a:rPr>
              <a:t>funciones</a:t>
            </a:r>
            <a:r>
              <a:rPr lang="en-GB" sz="2600" dirty="0">
                <a:latin typeface="Calibri" panose="020F0502020204030204" pitchFamily="34" charset="0"/>
                <a:cs typeface="Calibri" panose="020F0502020204030204" pitchFamily="34" charset="0"/>
              </a:rPr>
              <a:t> y </a:t>
            </a:r>
            <a:r>
              <a:rPr lang="en-GB" sz="2600" dirty="0" err="1">
                <a:latin typeface="Calibri" panose="020F0502020204030204" pitchFamily="34" charset="0"/>
                <a:cs typeface="Calibri" panose="020F0502020204030204" pitchFamily="34" charset="0"/>
              </a:rPr>
              <a:t>responsabilidades</a:t>
            </a:r>
            <a:r>
              <a:rPr lang="en-GB" sz="2600" dirty="0">
                <a:latin typeface="Calibri" panose="020F0502020204030204" pitchFamily="34" charset="0"/>
                <a:cs typeface="Calibri" panose="020F0502020204030204" pitchFamily="34" charset="0"/>
              </a:rPr>
              <a:t> de las </a:t>
            </a:r>
            <a:r>
              <a:rPr lang="en-GB" sz="2600" dirty="0" err="1">
                <a:latin typeface="Calibri" panose="020F0502020204030204" pitchFamily="34" charset="0"/>
                <a:cs typeface="Calibri" panose="020F0502020204030204" pitchFamily="34" charset="0"/>
              </a:rPr>
              <a:t>partes</a:t>
            </a:r>
            <a:r>
              <a:rPr lang="en-GB" sz="2600" dirty="0">
                <a:latin typeface="Calibri" panose="020F0502020204030204" pitchFamily="34" charset="0"/>
                <a:cs typeface="Calibri" panose="020F0502020204030204" pitchFamily="34" charset="0"/>
              </a:rPr>
              <a:t> </a:t>
            </a:r>
            <a:r>
              <a:rPr lang="en-GB" sz="2600" dirty="0" err="1">
                <a:latin typeface="Calibri" panose="020F0502020204030204" pitchFamily="34" charset="0"/>
                <a:cs typeface="Calibri" panose="020F0502020204030204" pitchFamily="34" charset="0"/>
              </a:rPr>
              <a:t>interesadas</a:t>
            </a:r>
            <a:r>
              <a:rPr lang="en-GB" sz="2600" dirty="0">
                <a:latin typeface="Calibri" panose="020F0502020204030204" pitchFamily="34" charset="0"/>
                <a:cs typeface="Calibri" panose="020F0502020204030204" pitchFamily="34" charset="0"/>
              </a:rPr>
              <a:t> (</a:t>
            </a:r>
            <a:r>
              <a:rPr lang="en-GB" sz="2600" dirty="0" err="1">
                <a:latin typeface="Calibri" panose="020F0502020204030204" pitchFamily="34" charset="0"/>
                <a:cs typeface="Calibri" panose="020F0502020204030204" pitchFamily="34" charset="0"/>
              </a:rPr>
              <a:t>páginas</a:t>
            </a:r>
            <a:r>
              <a:rPr lang="en-GB" sz="2600" dirty="0">
                <a:latin typeface="Calibri" panose="020F0502020204030204" pitchFamily="34" charset="0"/>
                <a:cs typeface="Calibri" panose="020F0502020204030204" pitchFamily="34" charset="0"/>
              </a:rPr>
              <a:t> 61-75)</a:t>
            </a:r>
          </a:p>
        </p:txBody>
      </p:sp>
      <p:sp>
        <p:nvSpPr>
          <p:cNvPr id="8" name="Date Placeholder 7">
            <a:extLst>
              <a:ext uri="{FF2B5EF4-FFF2-40B4-BE49-F238E27FC236}">
                <a16:creationId xmlns:a16="http://schemas.microsoft.com/office/drawing/2014/main" id="{2B842159-0120-4A23-AB1B-84C01CDFC8C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1A5B57C-3A86-3E4A-AF1C-D991A225CDD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1/23/24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Footer Placeholder 8">
            <a:extLst>
              <a:ext uri="{FF2B5EF4-FFF2-40B4-BE49-F238E27FC236}">
                <a16:creationId xmlns:a16="http://schemas.microsoft.com/office/drawing/2014/main" id="{1F10AB94-DBEF-4B82-BCC0-95DBB75236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DRG Working Group 6</a:t>
            </a: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Slide Number Placeholder 9">
            <a:extLst>
              <a:ext uri="{FF2B5EF4-FFF2-40B4-BE49-F238E27FC236}">
                <a16:creationId xmlns:a16="http://schemas.microsoft.com/office/drawing/2014/main" id="{9AC3793D-192C-4F4D-8D74-EF5DD8568B54}"/>
              </a:ext>
            </a:extLst>
          </p:cNvPr>
          <p:cNvSpPr>
            <a:spLocks noGrp="1"/>
          </p:cNvSpPr>
          <p:nvPr>
            <p:ph type="sldNum" sz="quarter" idx="12"/>
          </p:nvPr>
        </p:nvSpPr>
        <p:spPr/>
        <p:txBody>
          <a:bodyPr/>
          <a:lstStyle/>
          <a:p>
            <a:pPr lvl="0">
              <a:defRPr/>
            </a:pPr>
            <a:r>
              <a:rPr lang="en-GB" dirty="0"/>
              <a:t>Slide </a:t>
            </a:r>
            <a:fld id="{566D8EC2-00B7-4DEC-8348-941BB5C1523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lvl="0">
                <a:defRPr/>
              </a:pPr>
              <a:t>30</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n 2">
            <a:hlinkClick r:id="rId5"/>
            <a:extLst>
              <a:ext uri="{FF2B5EF4-FFF2-40B4-BE49-F238E27FC236}">
                <a16:creationId xmlns:a16="http://schemas.microsoft.com/office/drawing/2014/main" id="{9E3624D9-1983-3C92-32EB-D63AFB5AE124}"/>
              </a:ext>
            </a:extLst>
          </p:cNvPr>
          <p:cNvPicPr>
            <a:picLocks noChangeAspect="1"/>
          </p:cNvPicPr>
          <p:nvPr/>
        </p:nvPicPr>
        <p:blipFill>
          <a:blip r:embed="rId6"/>
          <a:stretch>
            <a:fillRect/>
          </a:stretch>
        </p:blipFill>
        <p:spPr>
          <a:xfrm>
            <a:off x="8620341" y="1964389"/>
            <a:ext cx="3374043" cy="3666768"/>
          </a:xfrm>
          <a:prstGeom prst="rect">
            <a:avLst/>
          </a:prstGeom>
        </p:spPr>
      </p:pic>
      <p:pic>
        <p:nvPicPr>
          <p:cNvPr id="12" name="Picture 11">
            <a:extLst>
              <a:ext uri="{FF2B5EF4-FFF2-40B4-BE49-F238E27FC236}">
                <a16:creationId xmlns:a16="http://schemas.microsoft.com/office/drawing/2014/main" id="{8031010C-A9CF-3F49-96D8-AB25BB6267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68131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0B0A10-6C9B-487D-8C1F-5B1E7E39E774}"/>
              </a:ext>
            </a:extLst>
          </p:cNvPr>
          <p:cNvSpPr>
            <a:spLocks noGrp="1"/>
          </p:cNvSpPr>
          <p:nvPr>
            <p:ph type="title"/>
          </p:nvPr>
        </p:nvSpPr>
        <p:spPr>
          <a:xfrm>
            <a:off x="306127" y="685800"/>
            <a:ext cx="2926930" cy="2743201"/>
          </a:xfrm>
        </p:spPr>
        <p:txBody>
          <a:bodyPr anchor="b">
            <a:noAutofit/>
          </a:bodyPr>
          <a:lstStyle/>
          <a:p>
            <a:r>
              <a:rPr lang="es-MX" sz="4800" b="1" dirty="0">
                <a:solidFill>
                  <a:srgbClr val="7030A0"/>
                </a:solidFill>
                <a:latin typeface="+mn-lt"/>
              </a:rPr>
              <a:t>En la próxima Sesión -</a:t>
            </a:r>
            <a:br>
              <a:rPr lang="es-MX" sz="4800" b="1" dirty="0">
                <a:solidFill>
                  <a:srgbClr val="7030A0"/>
                </a:solidFill>
                <a:latin typeface="+mn-lt"/>
              </a:rPr>
            </a:br>
            <a:r>
              <a:rPr lang="es-MX" sz="4800" b="1" dirty="0">
                <a:solidFill>
                  <a:srgbClr val="7030A0"/>
                </a:solidFill>
                <a:latin typeface="+mn-lt"/>
              </a:rPr>
              <a:t>Sesión 2</a:t>
            </a:r>
            <a:endParaRPr lang="en-US" sz="4800" b="1" dirty="0">
              <a:solidFill>
                <a:srgbClr val="7030A0"/>
              </a:solidFill>
              <a:latin typeface="+mn-lt"/>
            </a:endParaRPr>
          </a:p>
        </p:txBody>
      </p:sp>
      <p:graphicFrame>
        <p:nvGraphicFramePr>
          <p:cNvPr id="6" name="Content Placeholder 3">
            <a:extLst>
              <a:ext uri="{FF2B5EF4-FFF2-40B4-BE49-F238E27FC236}">
                <a16:creationId xmlns:a16="http://schemas.microsoft.com/office/drawing/2014/main" id="{BDD0648F-7F33-44D9-2EBB-D8483E878E7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328097748"/>
              </p:ext>
            </p:extLst>
          </p:nvPr>
        </p:nvGraphicFramePr>
        <p:xfrm>
          <a:off x="3510116" y="442452"/>
          <a:ext cx="8025746" cy="5994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3">
            <a:extLst>
              <a:ext uri="{FF2B5EF4-FFF2-40B4-BE49-F238E27FC236}">
                <a16:creationId xmlns:a16="http://schemas.microsoft.com/office/drawing/2014/main" id="{66919985-2366-F545-E96C-8E1F4D3C45C7}"/>
              </a:ext>
            </a:extLst>
          </p:cNvPr>
          <p:cNvSpPr>
            <a:spLocks noGrp="1"/>
          </p:cNvSpPr>
          <p:nvPr>
            <p:ph type="dt" sz="half" idx="10"/>
          </p:nvPr>
        </p:nvSpPr>
        <p:spPr>
          <a:xfrm>
            <a:off x="838200" y="6356350"/>
            <a:ext cx="2743200" cy="365125"/>
          </a:xfrm>
        </p:spPr>
        <p:txBody>
          <a:bodyPr/>
          <a:lstStyle/>
          <a:p>
            <a:fld id="{1AF1697C-DBF2-2649-B9D9-9E6BBEE1B29C}" type="datetime1">
              <a:rPr lang="en-US" smtClean="0"/>
              <a:t>1/23/24</a:t>
            </a:fld>
            <a:endParaRPr lang="en-GB" dirty="0"/>
          </a:p>
        </p:txBody>
      </p:sp>
      <p:sp>
        <p:nvSpPr>
          <p:cNvPr id="4" name="Footer Placeholder 4">
            <a:extLst>
              <a:ext uri="{FF2B5EF4-FFF2-40B4-BE49-F238E27FC236}">
                <a16:creationId xmlns:a16="http://schemas.microsoft.com/office/drawing/2014/main" id="{D8AB9649-0288-5A5C-FCD5-2EE815F107BA}"/>
              </a:ext>
            </a:extLst>
          </p:cNvPr>
          <p:cNvSpPr>
            <a:spLocks noGrp="1"/>
          </p:cNvSpPr>
          <p:nvPr>
            <p:ph type="ftr" sz="quarter" idx="11"/>
          </p:nvPr>
        </p:nvSpPr>
        <p:spPr>
          <a:xfrm>
            <a:off x="4038600" y="6356350"/>
            <a:ext cx="4114800" cy="365125"/>
          </a:xfrm>
        </p:spPr>
        <p:txBody>
          <a:bodyPr/>
          <a:lstStyle/>
          <a:p>
            <a:r>
              <a:rPr lang="en-GB"/>
              <a:t>DRG Working Group 6</a:t>
            </a:r>
            <a:endParaRPr lang="en-GB" dirty="0"/>
          </a:p>
        </p:txBody>
      </p:sp>
      <p:sp>
        <p:nvSpPr>
          <p:cNvPr id="5" name="Slide Number Placeholder 5">
            <a:extLst>
              <a:ext uri="{FF2B5EF4-FFF2-40B4-BE49-F238E27FC236}">
                <a16:creationId xmlns:a16="http://schemas.microsoft.com/office/drawing/2014/main" id="{9D3ED328-7D8D-C722-CAF5-FCA5B3010D58}"/>
              </a:ext>
            </a:extLst>
          </p:cNvPr>
          <p:cNvSpPr>
            <a:spLocks noGrp="1"/>
          </p:cNvSpPr>
          <p:nvPr>
            <p:ph type="sldNum" sz="quarter" idx="12"/>
          </p:nvPr>
        </p:nvSpPr>
        <p:spPr>
          <a:xfrm>
            <a:off x="8610600" y="6356350"/>
            <a:ext cx="2743200" cy="365125"/>
          </a:xfrm>
        </p:spPr>
        <p:txBody>
          <a:bodyPr/>
          <a:lstStyle/>
          <a:p>
            <a:r>
              <a:rPr lang="en-GB" dirty="0"/>
              <a:t>Slide </a:t>
            </a:r>
            <a:fld id="{566D8EC2-00B7-4DEC-8348-941BB5C1523A}" type="slidenum">
              <a:rPr lang="en-GB" smtClean="0"/>
              <a:t>31</a:t>
            </a:fld>
            <a:endParaRPr lang="en-GB" dirty="0"/>
          </a:p>
        </p:txBody>
      </p:sp>
      <p:pic>
        <p:nvPicPr>
          <p:cNvPr id="7" name="Picture 6">
            <a:extLst>
              <a:ext uri="{FF2B5EF4-FFF2-40B4-BE49-F238E27FC236}">
                <a16:creationId xmlns:a16="http://schemas.microsoft.com/office/drawing/2014/main" id="{CE1545C3-993B-1A41-8CA9-E6455830EE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2088255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F264A6-434D-4B94-A7F2-41FE77E26BBB}"/>
              </a:ext>
            </a:extLst>
          </p:cNvPr>
          <p:cNvSpPr>
            <a:spLocks noGrp="1"/>
          </p:cNvSpPr>
          <p:nvPr>
            <p:ph type="title"/>
          </p:nvPr>
        </p:nvSpPr>
        <p:spPr>
          <a:xfrm>
            <a:off x="520700" y="1712423"/>
            <a:ext cx="4521200" cy="336757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lvl="0">
              <a:spcBef>
                <a:spcPts val="1000"/>
              </a:spcBef>
              <a:defRPr/>
            </a:pPr>
            <a:r>
              <a:rPr lang="en-US" sz="2800" b="1" dirty="0" err="1">
                <a:latin typeface="Calibri" panose="020F0502020204030204" pitchFamily="34" charset="0"/>
                <a:ea typeface="+mn-ea"/>
                <a:cs typeface="Calibri" panose="020F0502020204030204" pitchFamily="34" charset="0"/>
              </a:rPr>
              <a:t>Sesión</a:t>
            </a:r>
            <a:r>
              <a:rPr lang="en-US" sz="2800" b="1" dirty="0">
                <a:latin typeface="Calibri" panose="020F0502020204030204" pitchFamily="34" charset="0"/>
                <a:ea typeface="+mn-ea"/>
                <a:cs typeface="Calibri" panose="020F0502020204030204" pitchFamily="34" charset="0"/>
              </a:rPr>
              <a:t> 2:</a:t>
            </a:r>
            <a:br>
              <a:rPr lang="en-US" sz="2800" b="1" dirty="0">
                <a:latin typeface="Calibri" panose="020F0502020204030204" pitchFamily="34" charset="0"/>
                <a:ea typeface="+mn-ea"/>
                <a:cs typeface="Calibri" panose="020F0502020204030204" pitchFamily="34" charset="0"/>
              </a:rPr>
            </a:br>
            <a:r>
              <a:rPr lang="es-MX" sz="2800" b="1" dirty="0">
                <a:solidFill>
                  <a:srgbClr val="C00000"/>
                </a:solidFill>
                <a:latin typeface="Calibri" panose="020F0502020204030204" pitchFamily="34" charset="0"/>
                <a:cs typeface="Calibri" panose="020F0502020204030204" pitchFamily="34" charset="0"/>
              </a:rPr>
              <a:t>Los puntos de entrada para las </a:t>
            </a:r>
            <a:r>
              <a:rPr lang="es-MX" sz="2800" b="1" dirty="0" err="1">
                <a:solidFill>
                  <a:srgbClr val="C00000"/>
                </a:solidFill>
                <a:latin typeface="Calibri" panose="020F0502020204030204" pitchFamily="34" charset="0"/>
                <a:cs typeface="Calibri" panose="020F0502020204030204" pitchFamily="34" charset="0"/>
              </a:rPr>
              <a:t>OPDs</a:t>
            </a:r>
            <a:r>
              <a:rPr lang="es-MX" sz="2800" b="1" dirty="0">
                <a:solidFill>
                  <a:srgbClr val="C00000"/>
                </a:solidFill>
                <a:latin typeface="Calibri" panose="020F0502020204030204" pitchFamily="34" charset="0"/>
                <a:cs typeface="Calibri" panose="020F0502020204030204" pitchFamily="34" charset="0"/>
              </a:rPr>
              <a:t> en la acción  humanitaria. </a:t>
            </a:r>
            <a:br>
              <a:rPr lang="en-GB" sz="2800" b="1" dirty="0">
                <a:solidFill>
                  <a:srgbClr val="C00000"/>
                </a:solidFill>
                <a:latin typeface="Calibri" panose="020F0502020204030204" pitchFamily="34" charset="0"/>
                <a:cs typeface="Calibri" panose="020F0502020204030204" pitchFamily="34" charset="0"/>
              </a:rPr>
            </a:br>
            <a:r>
              <a:rPr lang="en-GB" sz="2800" b="1" dirty="0" err="1">
                <a:latin typeface="Calibri" panose="020F0502020204030204" pitchFamily="34" charset="0"/>
                <a:cs typeface="Calibri" panose="020F0502020204030204" pitchFamily="34" charset="0"/>
              </a:rPr>
              <a:t>Fecha</a:t>
            </a:r>
            <a:r>
              <a:rPr lang="en-GB" sz="2800" b="1" dirty="0">
                <a:latin typeface="Calibri" panose="020F0502020204030204" pitchFamily="34" charset="0"/>
                <a:cs typeface="Calibri" panose="020F0502020204030204" pitchFamily="34" charset="0"/>
              </a:rPr>
              <a:t>: XXXX</a:t>
            </a:r>
            <a:br>
              <a:rPr lang="en-GB" sz="2800" b="1" dirty="0">
                <a:latin typeface="Calibri" panose="020F0502020204030204" pitchFamily="34" charset="0"/>
                <a:cs typeface="Calibri" panose="020F0502020204030204" pitchFamily="34" charset="0"/>
              </a:rPr>
            </a:br>
            <a:r>
              <a:rPr lang="en-GB" sz="2800" b="1" dirty="0" err="1">
                <a:latin typeface="Calibri" panose="020F0502020204030204" pitchFamily="34" charset="0"/>
                <a:cs typeface="Calibri" panose="020F0502020204030204" pitchFamily="34" charset="0"/>
              </a:rPr>
              <a:t>Facilitadores</a:t>
            </a:r>
            <a:r>
              <a:rPr lang="en-GB" sz="2800" b="1" dirty="0">
                <a:latin typeface="Calibri" panose="020F0502020204030204" pitchFamily="34" charset="0"/>
                <a:cs typeface="Calibri" panose="020F0502020204030204" pitchFamily="34" charset="0"/>
              </a:rPr>
              <a:t>: </a:t>
            </a:r>
            <a:br>
              <a:rPr lang="en-GB" sz="2800" b="1" dirty="0">
                <a:latin typeface="Calibri" panose="020F0502020204030204" pitchFamily="34" charset="0"/>
                <a:cs typeface="Calibri" panose="020F0502020204030204" pitchFamily="34" charset="0"/>
              </a:rPr>
            </a:br>
            <a:r>
              <a:rPr lang="en-GB" sz="2800" b="1" dirty="0">
                <a:latin typeface="Calibri" panose="020F0502020204030204" pitchFamily="34" charset="0"/>
                <a:cs typeface="Calibri" panose="020F0502020204030204" pitchFamily="34" charset="0"/>
              </a:rPr>
              <a:t>Juan </a:t>
            </a:r>
            <a:r>
              <a:rPr lang="en-GB" sz="2800" b="1" dirty="0" err="1">
                <a:latin typeface="Calibri" panose="020F0502020204030204" pitchFamily="34" charset="0"/>
                <a:cs typeface="Calibri" panose="020F0502020204030204" pitchFamily="34" charset="0"/>
              </a:rPr>
              <a:t>Cobeñas</a:t>
            </a:r>
            <a:r>
              <a:rPr lang="en-GB" sz="2800" b="1" dirty="0">
                <a:latin typeface="Calibri" panose="020F0502020204030204" pitchFamily="34" charset="0"/>
                <a:cs typeface="Calibri" panose="020F0502020204030204" pitchFamily="34" charset="0"/>
              </a:rPr>
              <a:t> DRG OPD </a:t>
            </a:r>
            <a:r>
              <a:rPr lang="en-GB" sz="2800" b="1" dirty="0" err="1">
                <a:latin typeface="Calibri" panose="020F0502020204030204" pitchFamily="34" charset="0"/>
                <a:cs typeface="Calibri" panose="020F0502020204030204" pitchFamily="34" charset="0"/>
              </a:rPr>
              <a:t>becario</a:t>
            </a:r>
            <a:br>
              <a:rPr lang="en-GB" sz="2800" b="1" dirty="0">
                <a:latin typeface="Calibri" panose="020F0502020204030204" pitchFamily="34" charset="0"/>
                <a:cs typeface="Calibri" panose="020F0502020204030204" pitchFamily="34" charset="0"/>
              </a:rPr>
            </a:br>
            <a:r>
              <a:rPr lang="en-GB" sz="2800" b="1" dirty="0">
                <a:latin typeface="Calibri" panose="020F0502020204030204" pitchFamily="34" charset="0"/>
                <a:cs typeface="Calibri" panose="020F0502020204030204" pitchFamily="34" charset="0"/>
              </a:rPr>
              <a:t>XXX </a:t>
            </a:r>
            <a:r>
              <a:rPr lang="en-GB" sz="2800" b="1" dirty="0" err="1">
                <a:latin typeface="Calibri" panose="020F0502020204030204" pitchFamily="34" charset="0"/>
                <a:cs typeface="Calibri" panose="020F0502020204030204" pitchFamily="34" charset="0"/>
              </a:rPr>
              <a:t>Miembros</a:t>
            </a:r>
            <a:r>
              <a:rPr lang="en-GB" sz="2800" b="1" dirty="0">
                <a:latin typeface="Calibri" panose="020F0502020204030204" pitchFamily="34" charset="0"/>
                <a:cs typeface="Calibri" panose="020F0502020204030204" pitchFamily="34" charset="0"/>
              </a:rPr>
              <a:t> </a:t>
            </a:r>
            <a:r>
              <a:rPr lang="en-GB" sz="2800" b="1" dirty="0" err="1">
                <a:latin typeface="Calibri" panose="020F0502020204030204" pitchFamily="34" charset="0"/>
                <a:cs typeface="Calibri" panose="020F0502020204030204" pitchFamily="34" charset="0"/>
              </a:rPr>
              <a:t>humanitarios</a:t>
            </a:r>
            <a:r>
              <a:rPr lang="en-GB" sz="2800" b="1" dirty="0">
                <a:latin typeface="Calibri" panose="020F0502020204030204" pitchFamily="34" charset="0"/>
                <a:cs typeface="Calibri" panose="020F0502020204030204" pitchFamily="34" charset="0"/>
              </a:rPr>
              <a:t> del Grupo de </a:t>
            </a:r>
            <a:r>
              <a:rPr lang="en-GB" sz="2800" b="1" dirty="0" err="1">
                <a:latin typeface="Calibri" panose="020F0502020204030204" pitchFamily="34" charset="0"/>
                <a:cs typeface="Calibri" panose="020F0502020204030204" pitchFamily="34" charset="0"/>
              </a:rPr>
              <a:t>Trabajo</a:t>
            </a:r>
            <a:r>
              <a:rPr lang="en-GB" sz="2800" b="1" dirty="0">
                <a:latin typeface="Calibri" panose="020F0502020204030204" pitchFamily="34" charset="0"/>
                <a:cs typeface="Calibri" panose="020F0502020204030204" pitchFamily="34" charset="0"/>
              </a:rPr>
              <a:t> 6</a:t>
            </a:r>
            <a:endParaRPr kumimoji="0" lang="en-US" sz="28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p:txBody>
      </p:sp>
      <p:sp>
        <p:nvSpPr>
          <p:cNvPr id="2" name="Date Placeholder 1">
            <a:extLst>
              <a:ext uri="{FF2B5EF4-FFF2-40B4-BE49-F238E27FC236}">
                <a16:creationId xmlns:a16="http://schemas.microsoft.com/office/drawing/2014/main" id="{228865A5-EB6B-CB43-B93C-13D7DF0C3A0D}"/>
              </a:ext>
            </a:extLst>
          </p:cNvPr>
          <p:cNvSpPr>
            <a:spLocks noGrp="1"/>
          </p:cNvSpPr>
          <p:nvPr>
            <p:ph type="dt" sz="half" idx="10"/>
          </p:nvPr>
        </p:nvSpPr>
        <p:spPr/>
        <p:txBody>
          <a:bodyPr/>
          <a:lstStyle/>
          <a:p>
            <a:fld id="{B194EDA7-10D8-5C4E-A867-482B44FECED8}" type="datetime1">
              <a:rPr lang="en-US" smtClean="0"/>
              <a:t>1/23/24</a:t>
            </a:fld>
            <a:endParaRPr lang="en-GB"/>
          </a:p>
        </p:txBody>
      </p:sp>
      <p:sp>
        <p:nvSpPr>
          <p:cNvPr id="4" name="Footer Placeholder 3">
            <a:extLst>
              <a:ext uri="{FF2B5EF4-FFF2-40B4-BE49-F238E27FC236}">
                <a16:creationId xmlns:a16="http://schemas.microsoft.com/office/drawing/2014/main" id="{54047B59-11C7-65F4-4B32-EE3C8DFB4480}"/>
              </a:ext>
            </a:extLst>
          </p:cNvPr>
          <p:cNvSpPr>
            <a:spLocks noGrp="1"/>
          </p:cNvSpPr>
          <p:nvPr>
            <p:ph type="ftr" sz="quarter" idx="11"/>
          </p:nvPr>
        </p:nvSpPr>
        <p:spPr/>
        <p:txBody>
          <a:bodyPr/>
          <a:lstStyle/>
          <a:p>
            <a:r>
              <a:rPr lang="en-GB"/>
              <a:t>DRG Working Group 6</a:t>
            </a:r>
            <a:endParaRPr lang="en-GB" dirty="0"/>
          </a:p>
        </p:txBody>
      </p:sp>
      <p:sp>
        <p:nvSpPr>
          <p:cNvPr id="5" name="Slide Number Placeholder 4">
            <a:extLst>
              <a:ext uri="{FF2B5EF4-FFF2-40B4-BE49-F238E27FC236}">
                <a16:creationId xmlns:a16="http://schemas.microsoft.com/office/drawing/2014/main" id="{B76922DD-C5EE-0321-CB54-F979F030C067}"/>
              </a:ext>
            </a:extLst>
          </p:cNvPr>
          <p:cNvSpPr>
            <a:spLocks noGrp="1"/>
          </p:cNvSpPr>
          <p:nvPr>
            <p:ph type="sldNum" sz="quarter" idx="12"/>
          </p:nvPr>
        </p:nvSpPr>
        <p:spPr/>
        <p:txBody>
          <a:bodyPr/>
          <a:lstStyle/>
          <a:p>
            <a:fld id="{566D8EC2-00B7-4DEC-8348-941BB5C1523A}" type="slidenum">
              <a:rPr lang="en-GB" smtClean="0"/>
              <a:t>32</a:t>
            </a:fld>
            <a:endParaRPr lang="en-GB"/>
          </a:p>
        </p:txBody>
      </p:sp>
      <p:pic>
        <p:nvPicPr>
          <p:cNvPr id="6" name="Picture 5">
            <a:extLst>
              <a:ext uri="{FF2B5EF4-FFF2-40B4-BE49-F238E27FC236}">
                <a16:creationId xmlns:a16="http://schemas.microsoft.com/office/drawing/2014/main" id="{A4825B01-5637-064C-B299-37F94FAEC4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2099317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4F88FA5-D9BC-7894-D1B3-E2E7AF704833}"/>
              </a:ext>
            </a:extLst>
          </p:cNvPr>
          <p:cNvSpPr>
            <a:spLocks noGrp="1"/>
          </p:cNvSpPr>
          <p:nvPr>
            <p:ph type="title"/>
          </p:nvPr>
        </p:nvSpPr>
        <p:spPr/>
        <p:txBody>
          <a:bodyPr/>
          <a:lstStyle/>
          <a:p>
            <a:r>
              <a:rPr lang="en-GB" b="1" dirty="0" err="1">
                <a:latin typeface="Calibri" panose="020F0502020204030204" pitchFamily="34" charset="0"/>
                <a:cs typeface="Calibri" panose="020F0502020204030204" pitchFamily="34" charset="0"/>
              </a:rPr>
              <a:t>Sesión</a:t>
            </a:r>
            <a:r>
              <a:rPr lang="en-GB" b="1" dirty="0">
                <a:latin typeface="Calibri" panose="020F0502020204030204" pitchFamily="34" charset="0"/>
                <a:cs typeface="Calibri" panose="020F0502020204030204" pitchFamily="34" charset="0"/>
              </a:rPr>
              <a:t> 2 </a:t>
            </a:r>
            <a:r>
              <a:rPr lang="en-GB" b="1" dirty="0" err="1">
                <a:latin typeface="Calibri" panose="020F0502020204030204" pitchFamily="34" charset="0"/>
                <a:cs typeface="Calibri" panose="020F0502020204030204" pitchFamily="34" charset="0"/>
              </a:rPr>
              <a:t>Objectivos</a:t>
            </a:r>
            <a:endParaRPr lang="en-GB" b="1" dirty="0">
              <a:latin typeface="Calibri" panose="020F0502020204030204" pitchFamily="34" charset="0"/>
              <a:cs typeface="Calibri" panose="020F0502020204030204" pitchFamily="34" charset="0"/>
            </a:endParaRPr>
          </a:p>
        </p:txBody>
      </p:sp>
      <p:sp>
        <p:nvSpPr>
          <p:cNvPr id="5" name="Date Placeholder 4">
            <a:extLst>
              <a:ext uri="{FF2B5EF4-FFF2-40B4-BE49-F238E27FC236}">
                <a16:creationId xmlns:a16="http://schemas.microsoft.com/office/drawing/2014/main" id="{0B0862EF-E05C-8892-BB95-160B92B2046C}"/>
              </a:ext>
            </a:extLst>
          </p:cNvPr>
          <p:cNvSpPr>
            <a:spLocks noGrp="1"/>
          </p:cNvSpPr>
          <p:nvPr>
            <p:ph type="dt" sz="half" idx="10"/>
          </p:nvPr>
        </p:nvSpPr>
        <p:spPr/>
        <p:txBody>
          <a:bodyPr/>
          <a:lstStyle/>
          <a:p>
            <a:fld id="{4C6B3711-9110-A94F-84F1-12B6F9834B38}" type="datetime1">
              <a:rPr lang="en-US" smtClean="0"/>
              <a:t>1/23/24</a:t>
            </a:fld>
            <a:endParaRPr lang="en-GB"/>
          </a:p>
        </p:txBody>
      </p:sp>
      <p:sp>
        <p:nvSpPr>
          <p:cNvPr id="6" name="Footer Placeholder 5">
            <a:extLst>
              <a:ext uri="{FF2B5EF4-FFF2-40B4-BE49-F238E27FC236}">
                <a16:creationId xmlns:a16="http://schemas.microsoft.com/office/drawing/2014/main" id="{2279F638-FAA1-27A2-63CC-BF1EC612F758}"/>
              </a:ext>
            </a:extLst>
          </p:cNvPr>
          <p:cNvSpPr>
            <a:spLocks noGrp="1"/>
          </p:cNvSpPr>
          <p:nvPr>
            <p:ph type="ftr" sz="quarter" idx="11"/>
          </p:nvPr>
        </p:nvSpPr>
        <p:spPr/>
        <p:txBody>
          <a:bodyPr/>
          <a:lstStyle/>
          <a:p>
            <a:r>
              <a:rPr lang="en-GB" dirty="0"/>
              <a:t>DRG Working Group 6</a:t>
            </a:r>
          </a:p>
        </p:txBody>
      </p:sp>
      <p:sp>
        <p:nvSpPr>
          <p:cNvPr id="7" name="Slide Number Placeholder 6">
            <a:extLst>
              <a:ext uri="{FF2B5EF4-FFF2-40B4-BE49-F238E27FC236}">
                <a16:creationId xmlns:a16="http://schemas.microsoft.com/office/drawing/2014/main" id="{D28C643C-1200-1A22-99CD-F4AD098C1751}"/>
              </a:ext>
            </a:extLst>
          </p:cNvPr>
          <p:cNvSpPr>
            <a:spLocks noGrp="1"/>
          </p:cNvSpPr>
          <p:nvPr>
            <p:ph type="sldNum" sz="quarter" idx="12"/>
          </p:nvPr>
        </p:nvSpPr>
        <p:spPr/>
        <p:txBody>
          <a:bodyPr/>
          <a:lstStyle/>
          <a:p>
            <a:r>
              <a:rPr lang="en-GB" dirty="0"/>
              <a:t>Slide </a:t>
            </a:r>
            <a:fld id="{566D8EC2-00B7-4DEC-8348-941BB5C1523A}" type="slidenum">
              <a:rPr lang="en-GB" smtClean="0"/>
              <a:t>33</a:t>
            </a:fld>
            <a:endParaRPr lang="en-GB" dirty="0"/>
          </a:p>
        </p:txBody>
      </p:sp>
      <p:graphicFrame>
        <p:nvGraphicFramePr>
          <p:cNvPr id="11" name="Content Placeholder 5" descr="4 workshop objectives">
            <a:extLst>
              <a:ext uri="{FF2B5EF4-FFF2-40B4-BE49-F238E27FC236}">
                <a16:creationId xmlns:a16="http://schemas.microsoft.com/office/drawing/2014/main" id="{80474CED-7465-EE75-DF12-BD1982A56189}"/>
              </a:ext>
            </a:extLst>
          </p:cNvPr>
          <p:cNvGraphicFramePr>
            <a:graphicFrameLocks noGrp="1"/>
          </p:cNvGraphicFramePr>
          <p:nvPr>
            <p:ph idx="1"/>
            <p:extLst>
              <p:ext uri="{D42A27DB-BD31-4B8C-83A1-F6EECF244321}">
                <p14:modId xmlns:p14="http://schemas.microsoft.com/office/powerpoint/2010/main" val="2417695700"/>
              </p:ext>
            </p:extLst>
          </p:nvPr>
        </p:nvGraphicFramePr>
        <p:xfrm>
          <a:off x="139700" y="1690688"/>
          <a:ext cx="11658599" cy="4125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8064A506-4F60-8546-A7E8-FAD603113D3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118067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51C76-B4EB-442E-A3C2-FF47BD3DD47A}"/>
              </a:ext>
            </a:extLst>
          </p:cNvPr>
          <p:cNvSpPr>
            <a:spLocks noGrp="1"/>
          </p:cNvSpPr>
          <p:nvPr>
            <p:ph type="title" idx="4294967295"/>
          </p:nvPr>
        </p:nvSpPr>
        <p:spPr>
          <a:xfrm>
            <a:off x="307728" y="434383"/>
            <a:ext cx="9821709" cy="918137"/>
          </a:xfrm>
        </p:spPr>
        <p:txBody>
          <a:bodyPr>
            <a:normAutofit fontScale="90000"/>
          </a:bodyPr>
          <a:lstStyle/>
          <a:p>
            <a:r>
              <a:rPr lang="en-GB" sz="3600" b="1" dirty="0" err="1">
                <a:solidFill>
                  <a:srgbClr val="7030A0"/>
                </a:solidFill>
                <a:latin typeface="Calibri" panose="020F0502020204030204" pitchFamily="34" charset="0"/>
                <a:cs typeface="Calibri" panose="020F0502020204030204" pitchFamily="34" charset="0"/>
              </a:rPr>
              <a:t>Sesión</a:t>
            </a:r>
            <a:r>
              <a:rPr lang="en-GB" sz="3600" b="1" dirty="0">
                <a:solidFill>
                  <a:srgbClr val="7030A0"/>
                </a:solidFill>
                <a:latin typeface="Calibri" panose="020F0502020204030204" pitchFamily="34" charset="0"/>
                <a:cs typeface="Calibri" panose="020F0502020204030204" pitchFamily="34" charset="0"/>
              </a:rPr>
              <a:t> 2</a:t>
            </a:r>
            <a:br>
              <a:rPr lang="en-GB" sz="3600" b="1" dirty="0">
                <a:solidFill>
                  <a:srgbClr val="7030A0"/>
                </a:solidFill>
                <a:latin typeface="Calibri" panose="020F0502020204030204" pitchFamily="34" charset="0"/>
                <a:cs typeface="Calibri" panose="020F0502020204030204" pitchFamily="34" charset="0"/>
              </a:rPr>
            </a:br>
            <a:r>
              <a:rPr lang="es-MX" sz="3600" b="1" dirty="0">
                <a:solidFill>
                  <a:srgbClr val="7030A0"/>
                </a:solidFill>
                <a:latin typeface="Calibri" panose="020F0502020204030204" pitchFamily="34" charset="0"/>
                <a:cs typeface="Calibri" panose="020F0502020204030204" pitchFamily="34" charset="0"/>
              </a:rPr>
              <a:t>Los puntos de entrada para las </a:t>
            </a:r>
            <a:r>
              <a:rPr lang="es-MX" sz="3600" b="1" dirty="0" err="1">
                <a:solidFill>
                  <a:srgbClr val="7030A0"/>
                </a:solidFill>
                <a:latin typeface="Calibri" panose="020F0502020204030204" pitchFamily="34" charset="0"/>
                <a:cs typeface="Calibri" panose="020F0502020204030204" pitchFamily="34" charset="0"/>
              </a:rPr>
              <a:t>OPDs</a:t>
            </a:r>
            <a:endParaRPr lang="en-US" sz="3600" dirty="0">
              <a:solidFill>
                <a:srgbClr val="7030A0"/>
              </a:solidFill>
            </a:endParaRPr>
          </a:p>
        </p:txBody>
      </p:sp>
      <p:pic>
        <p:nvPicPr>
          <p:cNvPr id="2" name="Picture 1" descr="drg logo - three rounded triangles  intertwined in blue, purple and red representing UN, DPOs and Humanitarian actors as the three main partners in the Reference Group on inclusion of Persons with Disabilities in Humanitarian Action">
            <a:extLst>
              <a:ext uri="{FF2B5EF4-FFF2-40B4-BE49-F238E27FC236}">
                <a16:creationId xmlns:a16="http://schemas.microsoft.com/office/drawing/2014/main" id="{12F4BB75-0E43-F0F0-69C2-2E5A83016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3533" y="161485"/>
            <a:ext cx="2246647" cy="1171882"/>
          </a:xfrm>
          <a:prstGeom prst="rect">
            <a:avLst/>
          </a:prstGeom>
        </p:spPr>
      </p:pic>
      <p:sp>
        <p:nvSpPr>
          <p:cNvPr id="17" name="Footer Placeholder 4">
            <a:extLst>
              <a:ext uri="{FF2B5EF4-FFF2-40B4-BE49-F238E27FC236}">
                <a16:creationId xmlns:a16="http://schemas.microsoft.com/office/drawing/2014/main" id="{46C26DA7-8945-41B8-3FC6-1AE68D44F7EC}"/>
              </a:ext>
            </a:extLst>
          </p:cNvPr>
          <p:cNvSpPr txBox="1">
            <a:spLocks/>
          </p:cNvSpPr>
          <p:nvPr/>
        </p:nvSpPr>
        <p:spPr>
          <a:xfrm>
            <a:off x="4512710" y="6416345"/>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tx1">
                    <a:lumMod val="50000"/>
                    <a:lumOff val="50000"/>
                  </a:schemeClr>
                </a:solidFill>
              </a:rPr>
              <a:t>DRG Working Group 6</a:t>
            </a:r>
          </a:p>
        </p:txBody>
      </p:sp>
      <p:sp>
        <p:nvSpPr>
          <p:cNvPr id="18" name="Slide Number Placeholder 5">
            <a:extLst>
              <a:ext uri="{FF2B5EF4-FFF2-40B4-BE49-F238E27FC236}">
                <a16:creationId xmlns:a16="http://schemas.microsoft.com/office/drawing/2014/main" id="{E130AEBE-44AF-0947-C17E-3B74F7DF941F}"/>
              </a:ext>
            </a:extLst>
          </p:cNvPr>
          <p:cNvSpPr txBox="1">
            <a:spLocks/>
          </p:cNvSpPr>
          <p:nvPr/>
        </p:nvSpPr>
        <p:spPr>
          <a:xfrm>
            <a:off x="8757837" y="64163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tx1">
                    <a:lumMod val="50000"/>
                    <a:lumOff val="50000"/>
                  </a:schemeClr>
                </a:solidFill>
              </a:rPr>
              <a:t>Slide </a:t>
            </a:r>
            <a:fld id="{566D8EC2-00B7-4DEC-8348-941BB5C1523A}" type="slidenum">
              <a:rPr lang="en-GB" sz="1200" smtClean="0">
                <a:solidFill>
                  <a:schemeClr val="tx1">
                    <a:lumMod val="50000"/>
                    <a:lumOff val="50000"/>
                  </a:schemeClr>
                </a:solidFill>
              </a:rPr>
              <a:pPr algn="r"/>
              <a:t>34</a:t>
            </a:fld>
            <a:endParaRPr lang="en-GB" sz="1200" dirty="0">
              <a:solidFill>
                <a:schemeClr val="tx1">
                  <a:lumMod val="50000"/>
                  <a:lumOff val="50000"/>
                </a:schemeClr>
              </a:solidFill>
            </a:endParaRPr>
          </a:p>
        </p:txBody>
      </p:sp>
      <p:sp>
        <p:nvSpPr>
          <p:cNvPr id="5" name="Date Placeholder 3">
            <a:extLst>
              <a:ext uri="{FF2B5EF4-FFF2-40B4-BE49-F238E27FC236}">
                <a16:creationId xmlns:a16="http://schemas.microsoft.com/office/drawing/2014/main" id="{C182E96C-E916-E908-2C6A-BB08215BB87F}"/>
              </a:ext>
              <a:ext uri="{C183D7F6-B498-43B3-948B-1728B52AA6E4}">
                <adec:decorative xmlns:adec="http://schemas.microsoft.com/office/drawing/2017/decorative" val="1"/>
              </a:ext>
            </a:extLst>
          </p:cNvPr>
          <p:cNvSpPr txBox="1">
            <a:spLocks/>
          </p:cNvSpPr>
          <p:nvPr/>
        </p:nvSpPr>
        <p:spPr>
          <a:xfrm>
            <a:off x="690963" y="6398609"/>
            <a:ext cx="2743200"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2">
                    <a:lumMod val="20000"/>
                    <a:lumOff val="8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fld id="{F8870BDD-1078-3042-BFF8-A77E08F8C860}" type="datetime1">
              <a:rPr lang="en-US" sz="1200" smtClean="0">
                <a:solidFill>
                  <a:schemeClr val="tx1">
                    <a:lumMod val="50000"/>
                    <a:lumOff val="50000"/>
                  </a:schemeClr>
                </a:solidFill>
              </a:rPr>
              <a:pPr algn="l"/>
              <a:t>1/23/24</a:t>
            </a:fld>
            <a:endParaRPr lang="en-GB" sz="1200" dirty="0">
              <a:solidFill>
                <a:schemeClr val="tx1">
                  <a:lumMod val="50000"/>
                  <a:lumOff val="50000"/>
                </a:schemeClr>
              </a:solidFill>
            </a:endParaRPr>
          </a:p>
        </p:txBody>
      </p:sp>
      <p:graphicFrame>
        <p:nvGraphicFramePr>
          <p:cNvPr id="6" name="Table 11">
            <a:extLst>
              <a:ext uri="{FF2B5EF4-FFF2-40B4-BE49-F238E27FC236}">
                <a16:creationId xmlns:a16="http://schemas.microsoft.com/office/drawing/2014/main" id="{1D6F91AF-C1A0-4F1F-BB54-48FAE02A6863}"/>
              </a:ext>
            </a:extLst>
          </p:cNvPr>
          <p:cNvGraphicFramePr>
            <a:graphicFrameLocks/>
          </p:cNvGraphicFramePr>
          <p:nvPr>
            <p:extLst>
              <p:ext uri="{D42A27DB-BD31-4B8C-83A1-F6EECF244321}">
                <p14:modId xmlns:p14="http://schemas.microsoft.com/office/powerpoint/2010/main" val="1802126211"/>
              </p:ext>
            </p:extLst>
          </p:nvPr>
        </p:nvGraphicFramePr>
        <p:xfrm rot="10800000" flipV="1">
          <a:off x="677778" y="1805845"/>
          <a:ext cx="11177337" cy="4550505"/>
        </p:xfrm>
        <a:graphic>
          <a:graphicData uri="http://schemas.openxmlformats.org/drawingml/2006/table">
            <a:tbl>
              <a:tblPr firstRow="1" bandRow="1">
                <a:tableStyleId>{5C22544A-7EE6-4342-B048-85BDC9FD1C3A}</a:tableStyleId>
              </a:tblPr>
              <a:tblGrid>
                <a:gridCol w="1350245">
                  <a:extLst>
                    <a:ext uri="{9D8B030D-6E8A-4147-A177-3AD203B41FA5}">
                      <a16:colId xmlns:a16="http://schemas.microsoft.com/office/drawing/2014/main" val="4272346427"/>
                    </a:ext>
                  </a:extLst>
                </a:gridCol>
                <a:gridCol w="9827092">
                  <a:extLst>
                    <a:ext uri="{9D8B030D-6E8A-4147-A177-3AD203B41FA5}">
                      <a16:colId xmlns:a16="http://schemas.microsoft.com/office/drawing/2014/main" val="3153108137"/>
                    </a:ext>
                  </a:extLst>
                </a:gridCol>
              </a:tblGrid>
              <a:tr h="541475">
                <a:tc>
                  <a:txBody>
                    <a:bodyPr/>
                    <a:lstStyle/>
                    <a:p>
                      <a:r>
                        <a:rPr lang="en-GB" sz="2400" dirty="0" err="1">
                          <a:latin typeface="Calibri" panose="020F0502020204030204" pitchFamily="34" charset="0"/>
                          <a:cs typeface="Calibri" panose="020F0502020204030204" pitchFamily="34" charset="0"/>
                        </a:rPr>
                        <a:t>Tiempo</a:t>
                      </a:r>
                      <a:endParaRPr lang="en-GB" sz="2400" dirty="0">
                        <a:latin typeface="Calibri" panose="020F0502020204030204" pitchFamily="34" charset="0"/>
                        <a:cs typeface="Calibri" panose="020F0502020204030204" pitchFamily="34" charset="0"/>
                      </a:endParaRPr>
                    </a:p>
                  </a:txBody>
                  <a:tcPr/>
                </a:tc>
                <a:tc>
                  <a:txBody>
                    <a:bodyPr/>
                    <a:lstStyle/>
                    <a:p>
                      <a:r>
                        <a:rPr lang="en-GB" sz="2400" dirty="0" err="1">
                          <a:latin typeface="Calibri" panose="020F0502020204030204" pitchFamily="34" charset="0"/>
                          <a:cs typeface="Calibri" panose="020F0502020204030204" pitchFamily="34" charset="0"/>
                        </a:rPr>
                        <a:t>Segmentos</a:t>
                      </a:r>
                      <a:endParaRPr lang="en-GB"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42653386"/>
                  </a:ext>
                </a:extLst>
              </a:tr>
              <a:tr h="541475">
                <a:tc>
                  <a:txBody>
                    <a:bodyPr/>
                    <a:lstStyle/>
                    <a:p>
                      <a:r>
                        <a:rPr lang="en-GB" sz="2400" dirty="0">
                          <a:latin typeface="Calibri" panose="020F0502020204030204" pitchFamily="34" charset="0"/>
                          <a:cs typeface="Calibri" panose="020F0502020204030204" pitchFamily="34" charset="0"/>
                        </a:rPr>
                        <a:t>30 mins</a:t>
                      </a:r>
                    </a:p>
                  </a:txBody>
                  <a:tcPr/>
                </a:tc>
                <a:tc>
                  <a:txBody>
                    <a:bodyPr/>
                    <a:lstStyle/>
                    <a:p>
                      <a:r>
                        <a:rPr lang="en-GB" sz="2400" dirty="0" err="1">
                          <a:latin typeface="Calibri" panose="020F0502020204030204" pitchFamily="34" charset="0"/>
                          <a:cs typeface="Calibri" panose="020F0502020204030204" pitchFamily="34" charset="0"/>
                        </a:rPr>
                        <a:t>Retroalimentación</a:t>
                      </a:r>
                      <a:r>
                        <a:rPr lang="en-GB" sz="2400" dirty="0">
                          <a:latin typeface="Calibri" panose="020F0502020204030204" pitchFamily="34" charset="0"/>
                          <a:cs typeface="Calibri" panose="020F0502020204030204" pitchFamily="34" charset="0"/>
                        </a:rPr>
                        <a:t> del </a:t>
                      </a:r>
                      <a:r>
                        <a:rPr lang="en-GB" sz="2400" dirty="0" err="1">
                          <a:latin typeface="Calibri" panose="020F0502020204030204" pitchFamily="34" charset="0"/>
                          <a:cs typeface="Calibri" panose="020F0502020204030204" pitchFamily="34" charset="0"/>
                        </a:rPr>
                        <a:t>deber</a:t>
                      </a:r>
                      <a:r>
                        <a:rPr lang="en-GB" sz="2400" dirty="0">
                          <a:latin typeface="Calibri" panose="020F0502020204030204" pitchFamily="34" charset="0"/>
                          <a:cs typeface="Calibri" panose="020F0502020204030204" pitchFamily="34" charset="0"/>
                        </a:rPr>
                        <a:t> y video de IASC</a:t>
                      </a:r>
                    </a:p>
                  </a:txBody>
                  <a:tcPr/>
                </a:tc>
                <a:extLst>
                  <a:ext uri="{0D108BD9-81ED-4DB2-BD59-A6C34878D82A}">
                    <a16:rowId xmlns:a16="http://schemas.microsoft.com/office/drawing/2014/main" val="2471944269"/>
                  </a:ext>
                </a:extLst>
              </a:tr>
              <a:tr h="492113">
                <a:tc>
                  <a:txBody>
                    <a:bodyPr/>
                    <a:lstStyle/>
                    <a:p>
                      <a:r>
                        <a:rPr lang="en-GB" sz="2400" dirty="0">
                          <a:latin typeface="Calibri" panose="020F0502020204030204" pitchFamily="34" charset="0"/>
                          <a:cs typeface="Calibri" panose="020F0502020204030204" pitchFamily="34" charset="0"/>
                        </a:rPr>
                        <a:t>40 mins</a:t>
                      </a:r>
                    </a:p>
                  </a:txBody>
                  <a:tcPr/>
                </a:tc>
                <a:tc>
                  <a:txBody>
                    <a:bodyPr/>
                    <a:lstStyle/>
                    <a:p>
                      <a:r>
                        <a:rPr lang="es-MX" sz="2400" dirty="0">
                          <a:latin typeface="Calibri" panose="020F0502020204030204" pitchFamily="34" charset="0"/>
                          <a:cs typeface="Calibri" panose="020F0502020204030204" pitchFamily="34" charset="0"/>
                        </a:rPr>
                        <a:t>Introducción a la infraestructura humanitaria</a:t>
                      </a:r>
                      <a:r>
                        <a:rPr lang="en-GB" sz="2400" dirty="0">
                          <a:latin typeface="Calibri" panose="020F0502020204030204" pitchFamily="34" charset="0"/>
                          <a:cs typeface="Calibri" panose="020F0502020204030204" pitchFamily="34" charset="0"/>
                        </a:rPr>
                        <a:t>: Sistema de </a:t>
                      </a:r>
                      <a:r>
                        <a:rPr lang="en-GB" sz="2400" dirty="0" err="1">
                          <a:latin typeface="Calibri" panose="020F0502020204030204" pitchFamily="34" charset="0"/>
                          <a:cs typeface="Calibri" panose="020F0502020204030204" pitchFamily="34" charset="0"/>
                        </a:rPr>
                        <a:t>Grupos</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Temáticos</a:t>
                      </a:r>
                      <a:r>
                        <a:rPr lang="en-GB" sz="2400" dirty="0">
                          <a:latin typeface="Calibri" panose="020F0502020204030204" pitchFamily="34" charset="0"/>
                          <a:cs typeface="Calibri" panose="020F0502020204030204" pitchFamily="34" charset="0"/>
                        </a:rPr>
                        <a:t> y </a:t>
                      </a:r>
                      <a:r>
                        <a:rPr lang="en-GB" sz="2400" dirty="0" err="1">
                          <a:latin typeface="Calibri" panose="020F0502020204030204" pitchFamily="34" charset="0"/>
                          <a:cs typeface="Calibri" panose="020F0502020204030204" pitchFamily="34" charset="0"/>
                        </a:rPr>
                        <a:t>Modelo</a:t>
                      </a:r>
                      <a:r>
                        <a:rPr lang="en-GB" sz="2400" dirty="0">
                          <a:latin typeface="Calibri" panose="020F0502020204030204" pitchFamily="34" charset="0"/>
                          <a:cs typeface="Calibri" panose="020F0502020204030204" pitchFamily="34" charset="0"/>
                        </a:rPr>
                        <a:t> de </a:t>
                      </a:r>
                      <a:r>
                        <a:rPr lang="en-GB" sz="2400" dirty="0" err="1">
                          <a:latin typeface="Calibri" panose="020F0502020204030204" pitchFamily="34" charset="0"/>
                          <a:cs typeface="Calibri" panose="020F0502020204030204" pitchFamily="34" charset="0"/>
                        </a:rPr>
                        <a:t>Coordinación</a:t>
                      </a:r>
                      <a:r>
                        <a:rPr lang="en-GB" sz="2400" dirty="0">
                          <a:latin typeface="Calibri" panose="020F0502020204030204" pitchFamily="34" charset="0"/>
                          <a:cs typeface="Calibri" panose="020F0502020204030204" pitchFamily="34" charset="0"/>
                        </a:rPr>
                        <a:t> de </a:t>
                      </a:r>
                      <a:r>
                        <a:rPr lang="en-GB" sz="2400" dirty="0" err="1">
                          <a:latin typeface="Calibri" panose="020F0502020204030204" pitchFamily="34" charset="0"/>
                          <a:cs typeface="Calibri" panose="020F0502020204030204" pitchFamily="34" charset="0"/>
                        </a:rPr>
                        <a:t>Refugiados</a:t>
                      </a:r>
                      <a:r>
                        <a:rPr lang="en-GB" sz="2400" dirty="0">
                          <a:latin typeface="Calibri" panose="020F0502020204030204" pitchFamily="34" charset="0"/>
                          <a:cs typeface="Calibri" panose="020F0502020204030204" pitchFamily="34" charset="0"/>
                        </a:rPr>
                        <a:t> (MCR)</a:t>
                      </a:r>
                    </a:p>
                  </a:txBody>
                  <a:tcPr/>
                </a:tc>
                <a:extLst>
                  <a:ext uri="{0D108BD9-81ED-4DB2-BD59-A6C34878D82A}">
                    <a16:rowId xmlns:a16="http://schemas.microsoft.com/office/drawing/2014/main" val="2837678760"/>
                  </a:ext>
                </a:extLst>
              </a:tr>
              <a:tr h="435583">
                <a:tc>
                  <a:txBody>
                    <a:bodyPr/>
                    <a:lstStyle/>
                    <a:p>
                      <a:r>
                        <a:rPr lang="en-GB" sz="2400" dirty="0">
                          <a:latin typeface="Calibri" panose="020F0502020204030204" pitchFamily="34" charset="0"/>
                          <a:cs typeface="Calibri" panose="020F0502020204030204" pitchFamily="34" charset="0"/>
                        </a:rPr>
                        <a:t>10 mins</a:t>
                      </a:r>
                      <a:endParaRPr lang="en-GB" sz="2400" baseline="30000" dirty="0">
                        <a:latin typeface="Calibri" panose="020F0502020204030204" pitchFamily="34" charset="0"/>
                        <a:cs typeface="Calibri" panose="020F0502020204030204" pitchFamily="34" charset="0"/>
                      </a:endParaRPr>
                    </a:p>
                  </a:txBody>
                  <a:tcPr/>
                </a:tc>
                <a:tc>
                  <a:txBody>
                    <a:bodyPr/>
                    <a:lstStyle/>
                    <a:p>
                      <a:r>
                        <a:rPr lang="en-GB" sz="2400" b="1" dirty="0" err="1">
                          <a:latin typeface="Calibri" panose="020F0502020204030204" pitchFamily="34" charset="0"/>
                          <a:cs typeface="Calibri" panose="020F0502020204030204" pitchFamily="34" charset="0"/>
                        </a:rPr>
                        <a:t>Intervalo</a:t>
                      </a:r>
                      <a:r>
                        <a:rPr lang="en-GB" sz="2400" b="1" dirty="0">
                          <a:latin typeface="Calibri" panose="020F0502020204030204" pitchFamily="34" charset="0"/>
                          <a:cs typeface="Calibri" panose="020F0502020204030204" pitchFamily="34" charset="0"/>
                        </a:rPr>
                        <a:t> sensorial</a:t>
                      </a:r>
                    </a:p>
                  </a:txBody>
                  <a:tcPr/>
                </a:tc>
                <a:extLst>
                  <a:ext uri="{0D108BD9-81ED-4DB2-BD59-A6C34878D82A}">
                    <a16:rowId xmlns:a16="http://schemas.microsoft.com/office/drawing/2014/main" val="475279442"/>
                  </a:ext>
                </a:extLst>
              </a:tr>
              <a:tr h="597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Calibri" panose="020F0502020204030204" pitchFamily="34" charset="0"/>
                          <a:cs typeface="Calibri" panose="020F0502020204030204" pitchFamily="34" charset="0"/>
                        </a:rPr>
                        <a:t>45 mins</a:t>
                      </a:r>
                    </a:p>
                    <a:p>
                      <a:endParaRPr lang="en-GB" sz="2400" baseline="30000" dirty="0">
                        <a:latin typeface="Calibri" panose="020F0502020204030204" pitchFamily="34" charset="0"/>
                        <a:cs typeface="Calibri" panose="020F0502020204030204" pitchFamily="34" charset="0"/>
                      </a:endParaRPr>
                    </a:p>
                  </a:txBody>
                  <a:tcPr/>
                </a:tc>
                <a:tc>
                  <a:txBody>
                    <a:bodyPr/>
                    <a:lstStyle/>
                    <a:p>
                      <a:r>
                        <a:rPr lang="en-GB" sz="2400" dirty="0" err="1">
                          <a:latin typeface="Calibri" panose="020F0502020204030204" pitchFamily="34" charset="0"/>
                          <a:cs typeface="Calibri" panose="020F0502020204030204" pitchFamily="34" charset="0"/>
                        </a:rPr>
                        <a:t>Introducción</a:t>
                      </a:r>
                      <a:r>
                        <a:rPr lang="en-GB" sz="2400" dirty="0">
                          <a:latin typeface="Calibri" panose="020F0502020204030204" pitchFamily="34" charset="0"/>
                          <a:cs typeface="Calibri" panose="020F0502020204030204" pitchFamily="34" charset="0"/>
                        </a:rPr>
                        <a:t> al </a:t>
                      </a:r>
                      <a:r>
                        <a:rPr lang="en-GB" sz="2400" dirty="0" err="1">
                          <a:latin typeface="Calibri" panose="020F0502020204030204" pitchFamily="34" charset="0"/>
                          <a:cs typeface="Calibri" panose="020F0502020204030204" pitchFamily="34" charset="0"/>
                        </a:rPr>
                        <a:t>Ciclo</a:t>
                      </a:r>
                      <a:r>
                        <a:rPr lang="en-GB" sz="2400" dirty="0">
                          <a:latin typeface="Calibri" panose="020F0502020204030204" pitchFamily="34" charset="0"/>
                          <a:cs typeface="Calibri" panose="020F0502020204030204" pitchFamily="34" charset="0"/>
                        </a:rPr>
                        <a:t> del </a:t>
                      </a:r>
                      <a:r>
                        <a:rPr lang="en-GB" sz="2400" dirty="0" err="1">
                          <a:latin typeface="Calibri" panose="020F0502020204030204" pitchFamily="34" charset="0"/>
                          <a:cs typeface="Calibri" panose="020F0502020204030204" pitchFamily="34" charset="0"/>
                        </a:rPr>
                        <a:t>Programa</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Humanitario</a:t>
                      </a:r>
                      <a:r>
                        <a:rPr lang="en-GB" sz="2400" dirty="0">
                          <a:latin typeface="Calibri" panose="020F0502020204030204" pitchFamily="34" charset="0"/>
                          <a:cs typeface="Calibri" panose="020F0502020204030204" pitchFamily="34" charset="0"/>
                        </a:rPr>
                        <a:t> (CPH)- con </a:t>
                      </a:r>
                      <a:r>
                        <a:rPr lang="en-GB" sz="2400" dirty="0" err="1">
                          <a:latin typeface="Calibri" panose="020F0502020204030204" pitchFamily="34" charset="0"/>
                          <a:cs typeface="Calibri" panose="020F0502020204030204" pitchFamily="34" charset="0"/>
                        </a:rPr>
                        <a:t>trabajo</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práctico</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en</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grupos</a:t>
                      </a:r>
                      <a:endParaRPr lang="en-GB"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15008066"/>
                  </a:ext>
                </a:extLst>
              </a:tr>
              <a:tr h="597053">
                <a:tc>
                  <a:txBody>
                    <a:bodyPr/>
                    <a:lstStyle/>
                    <a:p>
                      <a:r>
                        <a:rPr lang="en-GB" sz="2400" dirty="0">
                          <a:latin typeface="Calibri" panose="020F0502020204030204" pitchFamily="34" charset="0"/>
                          <a:cs typeface="Calibri" panose="020F0502020204030204" pitchFamily="34" charset="0"/>
                        </a:rPr>
                        <a:t>20 mins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latin typeface="Calibri" panose="020F0502020204030204" pitchFamily="34" charset="0"/>
                          <a:cs typeface="Calibri" panose="020F0502020204030204" pitchFamily="34" charset="0"/>
                        </a:rPr>
                        <a:t>Próximos</a:t>
                      </a:r>
                      <a:r>
                        <a:rPr lang="en-GB" sz="2400" dirty="0">
                          <a:latin typeface="Calibri" panose="020F0502020204030204" pitchFamily="34" charset="0"/>
                          <a:cs typeface="Calibri" panose="020F0502020204030204" pitchFamily="34" charset="0"/>
                        </a:rPr>
                        <a:t> pasos: </a:t>
                      </a:r>
                      <a:r>
                        <a:rPr lang="en-GB" sz="2400" dirty="0" err="1">
                          <a:latin typeface="Calibri" panose="020F0502020204030204" pitchFamily="34" charset="0"/>
                          <a:cs typeface="Calibri" panose="020F0502020204030204" pitchFamily="34" charset="0"/>
                        </a:rPr>
                        <a:t>Oportunidades</a:t>
                      </a:r>
                      <a:r>
                        <a:rPr lang="en-GB" sz="2400" dirty="0">
                          <a:latin typeface="Calibri" panose="020F0502020204030204" pitchFamily="34" charset="0"/>
                          <a:cs typeface="Calibri" panose="020F0502020204030204" pitchFamily="34" charset="0"/>
                        </a:rPr>
                        <a:t> para </a:t>
                      </a:r>
                      <a:r>
                        <a:rPr lang="en-GB" sz="2400" dirty="0" err="1">
                          <a:latin typeface="Calibri" panose="020F0502020204030204" pitchFamily="34" charset="0"/>
                          <a:cs typeface="Calibri" panose="020F0502020204030204" pitchFamily="34" charset="0"/>
                        </a:rPr>
                        <a:t>formar</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parte</a:t>
                      </a:r>
                      <a:r>
                        <a:rPr lang="en-GB" sz="2400" dirty="0">
                          <a:latin typeface="Calibri" panose="020F0502020204030204" pitchFamily="34" charset="0"/>
                          <a:cs typeface="Calibri" panose="020F0502020204030204" pitchFamily="34" charset="0"/>
                        </a:rPr>
                        <a:t> de </a:t>
                      </a:r>
                      <a:r>
                        <a:rPr lang="en-GB" sz="2400" dirty="0" err="1">
                          <a:latin typeface="Calibri" panose="020F0502020204030204" pitchFamily="34" charset="0"/>
                          <a:cs typeface="Calibri" panose="020F0502020204030204" pitchFamily="34" charset="0"/>
                        </a:rPr>
                        <a:t>una</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Comunidad</a:t>
                      </a:r>
                      <a:r>
                        <a:rPr lang="en-GB" sz="2400" dirty="0">
                          <a:latin typeface="Calibri" panose="020F0502020204030204" pitchFamily="34" charset="0"/>
                          <a:cs typeface="Calibri" panose="020F0502020204030204" pitchFamily="34" charset="0"/>
                        </a:rPr>
                        <a:t> de </a:t>
                      </a:r>
                      <a:r>
                        <a:rPr lang="en-GB" sz="2400" dirty="0" err="1">
                          <a:latin typeface="Calibri" panose="020F0502020204030204" pitchFamily="34" charset="0"/>
                          <a:cs typeface="Calibri" panose="020F0502020204030204" pitchFamily="34" charset="0"/>
                        </a:rPr>
                        <a:t>Práctica</a:t>
                      </a:r>
                      <a:endParaRPr lang="en-GB"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01121064"/>
                  </a:ext>
                </a:extLst>
              </a:tr>
              <a:tr h="541475">
                <a:tc>
                  <a:txBody>
                    <a:bodyPr/>
                    <a:lstStyle/>
                    <a:p>
                      <a:r>
                        <a:rPr lang="en-GB" sz="2400" dirty="0">
                          <a:latin typeface="Calibri" panose="020F0502020204030204" pitchFamily="34" charset="0"/>
                          <a:cs typeface="Calibri" panose="020F0502020204030204" pitchFamily="34" charset="0"/>
                        </a:rPr>
                        <a:t>5 mins</a:t>
                      </a:r>
                    </a:p>
                  </a:txBody>
                  <a:tcPr/>
                </a:tc>
                <a:tc>
                  <a:txBody>
                    <a:bodyPr/>
                    <a:lstStyle/>
                    <a:p>
                      <a:r>
                        <a:rPr lang="en-GB" sz="2400" dirty="0" err="1">
                          <a:latin typeface="Calibri" panose="020F0502020204030204" pitchFamily="34" charset="0"/>
                          <a:cs typeface="Calibri" panose="020F0502020204030204" pitchFamily="34" charset="0"/>
                        </a:rPr>
                        <a:t>Cierre</a:t>
                      </a:r>
                      <a:r>
                        <a:rPr lang="en-GB" sz="2400" dirty="0">
                          <a:latin typeface="Calibri" panose="020F0502020204030204" pitchFamily="34" charset="0"/>
                          <a:cs typeface="Calibri" panose="020F0502020204030204" pitchFamily="34" charset="0"/>
                        </a:rPr>
                        <a:t> de la </a:t>
                      </a:r>
                      <a:r>
                        <a:rPr lang="en-GB" sz="2400" dirty="0" err="1">
                          <a:latin typeface="Calibri" panose="020F0502020204030204" pitchFamily="34" charset="0"/>
                          <a:cs typeface="Calibri" panose="020F0502020204030204" pitchFamily="34" charset="0"/>
                        </a:rPr>
                        <a:t>Sesión</a:t>
                      </a:r>
                      <a:r>
                        <a:rPr lang="en-GB" sz="2400" dirty="0">
                          <a:latin typeface="Calibri" panose="020F0502020204030204" pitchFamily="34" charset="0"/>
                          <a:cs typeface="Calibri" panose="020F0502020204030204" pitchFamily="34" charset="0"/>
                        </a:rPr>
                        <a:t> y </a:t>
                      </a:r>
                      <a:r>
                        <a:rPr lang="en-GB" sz="2400" dirty="0" err="1">
                          <a:latin typeface="Calibri" panose="020F0502020204030204" pitchFamily="34" charset="0"/>
                          <a:cs typeface="Calibri" panose="020F0502020204030204" pitchFamily="34" charset="0"/>
                        </a:rPr>
                        <a:t>agradecimientos</a:t>
                      </a:r>
                      <a:r>
                        <a:rPr lang="en-GB" sz="2400" dirty="0">
                          <a:latin typeface="Calibri" panose="020F0502020204030204" pitchFamily="34" charset="0"/>
                          <a:cs typeface="Calibri" panose="020F0502020204030204" pitchFamily="34" charset="0"/>
                        </a:rPr>
                        <a:t>– OPD regional</a:t>
                      </a:r>
                    </a:p>
                  </a:txBody>
                  <a:tcPr/>
                </a:tc>
                <a:extLst>
                  <a:ext uri="{0D108BD9-81ED-4DB2-BD59-A6C34878D82A}">
                    <a16:rowId xmlns:a16="http://schemas.microsoft.com/office/drawing/2014/main" val="3879777683"/>
                  </a:ext>
                </a:extLst>
              </a:tr>
            </a:tbl>
          </a:graphicData>
        </a:graphic>
      </p:graphicFrame>
    </p:spTree>
    <p:extLst>
      <p:ext uri="{BB962C8B-B14F-4D97-AF65-F5344CB8AC3E}">
        <p14:creationId xmlns:p14="http://schemas.microsoft.com/office/powerpoint/2010/main" val="3877812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0AC240D-0FA9-50D6-38D3-A8A885684E8A}"/>
              </a:ext>
            </a:extLst>
          </p:cNvPr>
          <p:cNvSpPr txBox="1"/>
          <p:nvPr/>
        </p:nvSpPr>
        <p:spPr>
          <a:xfrm>
            <a:off x="619431" y="250028"/>
            <a:ext cx="12285407" cy="646331"/>
          </a:xfrm>
          <a:prstGeom prst="rect">
            <a:avLst/>
          </a:prstGeom>
          <a:noFill/>
        </p:spPr>
        <p:txBody>
          <a:bodyPr wrap="square">
            <a:spAutoFit/>
          </a:bodyPr>
          <a:lstStyle/>
          <a:p>
            <a:r>
              <a:rPr lang="es-MX" sz="3600" b="1" dirty="0">
                <a:solidFill>
                  <a:srgbClr val="7030A0"/>
                </a:solidFill>
                <a:latin typeface="Calibri" panose="020F0502020204030204" pitchFamily="34" charset="0"/>
                <a:cs typeface="Calibri" panose="020F0502020204030204" pitchFamily="34" charset="0"/>
              </a:rPr>
              <a:t>¿Qué necesitamos para participar y estar </a:t>
            </a:r>
            <a:r>
              <a:rPr lang="es-MX" sz="3600" b="1" dirty="0" err="1">
                <a:solidFill>
                  <a:srgbClr val="7030A0"/>
                </a:solidFill>
                <a:latin typeface="Calibri" panose="020F0502020204030204" pitchFamily="34" charset="0"/>
                <a:cs typeface="Calibri" panose="020F0502020204030204" pitchFamily="34" charset="0"/>
              </a:rPr>
              <a:t>incluídos</a:t>
            </a:r>
            <a:r>
              <a:rPr lang="es-MX" sz="3600" b="1" dirty="0">
                <a:solidFill>
                  <a:srgbClr val="7030A0"/>
                </a:solidFill>
                <a:latin typeface="Calibri" panose="020F0502020204030204" pitchFamily="34" charset="0"/>
                <a:cs typeface="Calibri" panose="020F0502020204030204" pitchFamily="34" charset="0"/>
              </a:rPr>
              <a:t>?</a:t>
            </a:r>
            <a:endParaRPr lang="en-US" sz="3600" dirty="0">
              <a:solidFill>
                <a:srgbClr val="7030A0"/>
              </a:solidFill>
            </a:endParaRPr>
          </a:p>
        </p:txBody>
      </p:sp>
      <p:sp>
        <p:nvSpPr>
          <p:cNvPr id="9" name="Content Placeholder 2">
            <a:extLst>
              <a:ext uri="{FF2B5EF4-FFF2-40B4-BE49-F238E27FC236}">
                <a16:creationId xmlns:a16="http://schemas.microsoft.com/office/drawing/2014/main" id="{9B2E2116-34B0-52EC-8BD9-ADC130E36E07}"/>
              </a:ext>
            </a:extLst>
          </p:cNvPr>
          <p:cNvSpPr txBox="1">
            <a:spLocks/>
          </p:cNvSpPr>
          <p:nvPr/>
        </p:nvSpPr>
        <p:spPr>
          <a:xfrm rot="10800000" flipV="1">
            <a:off x="472960" y="1345838"/>
            <a:ext cx="5728140" cy="456103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Font typeface="Arial" panose="020B0604020202020204" pitchFamily="34" charset="0"/>
              <a:buChar char="•"/>
            </a:pPr>
            <a:r>
              <a:rPr lang="es-MX" sz="2800" dirty="0">
                <a:latin typeface="Calibri" panose="020F0502020204030204" pitchFamily="34" charset="0"/>
                <a:cs typeface="Calibri" panose="020F0502020204030204" pitchFamily="34" charset="0"/>
              </a:rPr>
              <a:t>Hablar lento</a:t>
            </a:r>
          </a:p>
          <a:p>
            <a:pPr marL="342900" indent="-342900" algn="l">
              <a:spcBef>
                <a:spcPts val="0"/>
              </a:spcBef>
              <a:buFont typeface="Arial" panose="020B0604020202020204" pitchFamily="34" charset="0"/>
              <a:buChar char="•"/>
            </a:pPr>
            <a:r>
              <a:rPr lang="es-MX" sz="2800" dirty="0">
                <a:latin typeface="Calibri" panose="020F0502020204030204" pitchFamily="34" charset="0"/>
                <a:cs typeface="Calibri" panose="020F0502020204030204" pitchFamily="34" charset="0"/>
              </a:rPr>
              <a:t>Escuchar con cuidado</a:t>
            </a:r>
          </a:p>
          <a:p>
            <a:pPr marL="342900" indent="-342900" algn="l">
              <a:spcBef>
                <a:spcPts val="0"/>
              </a:spcBef>
              <a:buFont typeface="Arial" panose="020B0604020202020204" pitchFamily="34" charset="0"/>
              <a:buChar char="•"/>
            </a:pPr>
            <a:r>
              <a:rPr lang="es-MX" sz="2800" dirty="0">
                <a:latin typeface="Calibri" panose="020F0502020204030204" pitchFamily="34" charset="0"/>
                <a:cs typeface="Calibri" panose="020F0502020204030204" pitchFamily="34" charset="0"/>
              </a:rPr>
              <a:t>Explicar acrónimos y términos en jerga </a:t>
            </a:r>
          </a:p>
          <a:p>
            <a:pPr marL="342900" indent="-342900" algn="l">
              <a:spcBef>
                <a:spcPts val="0"/>
              </a:spcBef>
              <a:buFont typeface="Arial" panose="020B0604020202020204" pitchFamily="34" charset="0"/>
              <a:buChar char="•"/>
            </a:pPr>
            <a:r>
              <a:rPr lang="es-MX" sz="2800" dirty="0">
                <a:latin typeface="Calibri" panose="020F0502020204030204" pitchFamily="34" charset="0"/>
                <a:cs typeface="Calibri" panose="020F0502020204030204" pitchFamily="34" charset="0"/>
              </a:rPr>
              <a:t>Sentirnos cómodos para hacer preguntas</a:t>
            </a:r>
          </a:p>
          <a:p>
            <a:pPr marL="342900" indent="-342900" algn="l">
              <a:spcBef>
                <a:spcPts val="0"/>
              </a:spcBef>
              <a:buFont typeface="Arial" panose="020B0604020202020204" pitchFamily="34" charset="0"/>
              <a:buChar char="•"/>
            </a:pPr>
            <a:r>
              <a:rPr lang="es-MX" sz="2800" dirty="0">
                <a:latin typeface="Calibri" panose="020F0502020204030204" pitchFamily="34" charset="0"/>
                <a:cs typeface="Calibri" panose="020F0502020204030204" pitchFamily="34" charset="0"/>
              </a:rPr>
              <a:t>Poder parar a quien está hablando en cualquier momento</a:t>
            </a:r>
            <a:endParaRPr lang="en-US" sz="2800" dirty="0">
              <a:latin typeface="Calibri" panose="020F0502020204030204" pitchFamily="34" charset="0"/>
              <a:cs typeface="Calibri" panose="020F0502020204030204" pitchFamily="34" charset="0"/>
            </a:endParaRPr>
          </a:p>
          <a:p>
            <a:pPr marL="342900" indent="-342900" algn="l">
              <a:spcBef>
                <a:spcPts val="0"/>
              </a:spcBef>
              <a:buFont typeface="Arial" panose="020B0604020202020204" pitchFamily="34" charset="0"/>
              <a:buChar char="•"/>
            </a:pPr>
            <a:r>
              <a:rPr lang="en-US" sz="2800" dirty="0">
                <a:latin typeface="Calibri" panose="020F0502020204030204" pitchFamily="34" charset="0"/>
                <a:cs typeface="Calibri" panose="020F0502020204030204" pitchFamily="34" charset="0"/>
              </a:rPr>
              <a:t>Tener </a:t>
            </a:r>
            <a:r>
              <a:rPr lang="en-US" sz="2800" dirty="0" err="1">
                <a:latin typeface="Calibri" panose="020F0502020204030204" pitchFamily="34" charset="0"/>
                <a:cs typeface="Calibri" panose="020F0502020204030204" pitchFamily="34" charset="0"/>
              </a:rPr>
              <a:t>descansos</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regulares</a:t>
            </a:r>
            <a:endParaRPr lang="en-US" sz="28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99B9B6F6-E357-0F23-06E7-8D845C75878D}"/>
              </a:ext>
            </a:extLst>
          </p:cNvPr>
          <p:cNvSpPr txBox="1"/>
          <p:nvPr/>
        </p:nvSpPr>
        <p:spPr>
          <a:xfrm>
            <a:off x="5842820" y="1345838"/>
            <a:ext cx="6349180" cy="3970318"/>
          </a:xfrm>
          <a:prstGeom prst="rect">
            <a:avLst/>
          </a:prstGeom>
          <a:noFill/>
        </p:spPr>
        <p:txBody>
          <a:bodyPr wrap="square">
            <a:spAutoFit/>
          </a:bodyPr>
          <a:lstStyle/>
          <a:p>
            <a:pPr marL="342900" indent="-342900">
              <a:buFont typeface="Arial" panose="020B0604020202020204" pitchFamily="34" charset="0"/>
              <a:buChar char="•"/>
            </a:pPr>
            <a:r>
              <a:rPr lang="es-MX" sz="2800" dirty="0">
                <a:latin typeface="Calibri" panose="020F0502020204030204" pitchFamily="34" charset="0"/>
                <a:cs typeface="Calibri" panose="020F0502020204030204" pitchFamily="34" charset="0"/>
              </a:rPr>
              <a:t>Elegir nuestra forma de comunicación con libertad.</a:t>
            </a:r>
          </a:p>
          <a:p>
            <a:pPr marL="342900" indent="-342900" algn="l">
              <a:spcBef>
                <a:spcPts val="0"/>
              </a:spcBef>
              <a:buFont typeface="Arial" panose="020B0604020202020204" pitchFamily="34" charset="0"/>
              <a:buChar char="•"/>
            </a:pPr>
            <a:r>
              <a:rPr lang="es-MX" sz="2800" dirty="0">
                <a:latin typeface="Calibri" panose="020F0502020204030204" pitchFamily="34" charset="0"/>
                <a:cs typeface="Calibri" panose="020F0502020204030204" pitchFamily="34" charset="0"/>
              </a:rPr>
              <a:t>Siempre que sea posible, usar auriculares y micrófono  para evitar ruido de fondo. </a:t>
            </a:r>
          </a:p>
          <a:p>
            <a:pPr marL="342900" indent="-342900">
              <a:buFont typeface="Arial" panose="020B0604020202020204" pitchFamily="34" charset="0"/>
              <a:buChar char="•"/>
            </a:pPr>
            <a:r>
              <a:rPr lang="es-MX" sz="2800" dirty="0">
                <a:latin typeface="Calibri" panose="020F0502020204030204" pitchFamily="34" charset="0"/>
                <a:cs typeface="Calibri" panose="020F0502020204030204" pitchFamily="34" charset="0"/>
              </a:rPr>
              <a:t>Levantar la mano del zoom, o interrumpir al que habla para indicar si va muy rápido o algo no está claro. </a:t>
            </a:r>
          </a:p>
          <a:p>
            <a:pPr algn="l">
              <a:spcBef>
                <a:spcPts val="0"/>
              </a:spcBef>
            </a:pPr>
            <a:r>
              <a:rPr lang="en-GB" sz="2800" dirty="0">
                <a:latin typeface="Calibri" panose="020F0502020204030204" pitchFamily="34" charset="0"/>
                <a:cs typeface="Calibri" panose="020F0502020204030204" pitchFamily="34" charset="0"/>
              </a:rPr>
              <a:t> </a:t>
            </a:r>
          </a:p>
        </p:txBody>
      </p:sp>
      <p:pic>
        <p:nvPicPr>
          <p:cNvPr id="12" name="Picture 2" descr="Inclusive Language Guide | Counseling@Northwestern">
            <a:extLst>
              <a:ext uri="{FF2B5EF4-FFF2-40B4-BE49-F238E27FC236}">
                <a16:creationId xmlns:a16="http://schemas.microsoft.com/office/drawing/2014/main" id="{047042A8-F753-90FE-A15B-0D7F16ECE7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66" r="14852"/>
          <a:stretch/>
        </p:blipFill>
        <p:spPr bwMode="auto">
          <a:xfrm>
            <a:off x="6486978" y="4861707"/>
            <a:ext cx="3495222" cy="1996293"/>
          </a:xfrm>
          <a:prstGeom prst="rect">
            <a:avLst/>
          </a:prstGeom>
          <a:noFill/>
          <a:extLst>
            <a:ext uri="{909E8E84-426E-40DD-AFC4-6F175D3DCCD1}">
              <a14:hiddenFill xmlns:a14="http://schemas.microsoft.com/office/drawing/2010/main">
                <a:solidFill>
                  <a:srgbClr val="FFFFFF"/>
                </a:solidFill>
              </a14:hiddenFill>
            </a:ext>
          </a:extLst>
        </p:spPr>
      </p:pic>
      <p:sp>
        <p:nvSpPr>
          <p:cNvPr id="14" name="Footer Placeholder 4">
            <a:extLst>
              <a:ext uri="{FF2B5EF4-FFF2-40B4-BE49-F238E27FC236}">
                <a16:creationId xmlns:a16="http://schemas.microsoft.com/office/drawing/2014/main" id="{8C1527D5-C73E-63D9-F7FB-3AFF2C6268B3}"/>
              </a:ext>
            </a:extLst>
          </p:cNvPr>
          <p:cNvSpPr>
            <a:spLocks noGrp="1"/>
          </p:cNvSpPr>
          <p:nvPr>
            <p:ph type="ftr" sz="quarter" idx="11"/>
          </p:nvPr>
        </p:nvSpPr>
        <p:spPr>
          <a:xfrm>
            <a:off x="4143700" y="6386119"/>
            <a:ext cx="4114800" cy="365125"/>
          </a:xfrm>
        </p:spPr>
        <p:txBody>
          <a:bodyPr/>
          <a:lstStyle/>
          <a:p>
            <a:r>
              <a:rPr lang="en-GB" dirty="0"/>
              <a:t>DRG Working Group 6</a:t>
            </a:r>
          </a:p>
        </p:txBody>
      </p:sp>
      <p:sp>
        <p:nvSpPr>
          <p:cNvPr id="15" name="Slide Number Placeholder 5">
            <a:extLst>
              <a:ext uri="{FF2B5EF4-FFF2-40B4-BE49-F238E27FC236}">
                <a16:creationId xmlns:a16="http://schemas.microsoft.com/office/drawing/2014/main" id="{964D6B23-2BF0-F53E-F9F3-1FA2FB1F28E9}"/>
              </a:ext>
            </a:extLst>
          </p:cNvPr>
          <p:cNvSpPr>
            <a:spLocks noGrp="1"/>
          </p:cNvSpPr>
          <p:nvPr>
            <p:ph type="sldNum" sz="quarter" idx="12"/>
          </p:nvPr>
        </p:nvSpPr>
        <p:spPr>
          <a:xfrm>
            <a:off x="8610600" y="6356350"/>
            <a:ext cx="2743200" cy="365125"/>
          </a:xfrm>
        </p:spPr>
        <p:txBody>
          <a:bodyPr/>
          <a:lstStyle/>
          <a:p>
            <a:r>
              <a:rPr lang="en-GB" dirty="0"/>
              <a:t>Slide </a:t>
            </a:r>
            <a:fld id="{566D8EC2-00B7-4DEC-8348-941BB5C1523A}" type="slidenum">
              <a:rPr lang="en-GB" smtClean="0"/>
              <a:t>35</a:t>
            </a:fld>
            <a:endParaRPr lang="en-GB" dirty="0"/>
          </a:p>
        </p:txBody>
      </p:sp>
      <p:pic>
        <p:nvPicPr>
          <p:cNvPr id="10" name="Picture 9">
            <a:extLst>
              <a:ext uri="{FF2B5EF4-FFF2-40B4-BE49-F238E27FC236}">
                <a16:creationId xmlns:a16="http://schemas.microsoft.com/office/drawing/2014/main" id="{453AFA08-DB53-6A49-B926-B915B5D924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431" y="5233390"/>
            <a:ext cx="5275181" cy="549498"/>
          </a:xfrm>
          <a:prstGeom prst="rect">
            <a:avLst/>
          </a:prstGeom>
        </p:spPr>
      </p:pic>
    </p:spTree>
    <p:extLst>
      <p:ext uri="{BB962C8B-B14F-4D97-AF65-F5344CB8AC3E}">
        <p14:creationId xmlns:p14="http://schemas.microsoft.com/office/powerpoint/2010/main" val="4076585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8BEC8-FB79-4119-12A8-29ED8B47D54C}"/>
              </a:ext>
            </a:extLst>
          </p:cNvPr>
          <p:cNvSpPr>
            <a:spLocks noGrp="1"/>
          </p:cNvSpPr>
          <p:nvPr>
            <p:ph type="title"/>
          </p:nvPr>
        </p:nvSpPr>
        <p:spPr>
          <a:xfrm>
            <a:off x="748844" y="365125"/>
            <a:ext cx="8515926" cy="1325563"/>
          </a:xfrm>
        </p:spPr>
        <p:txBody>
          <a:bodyPr>
            <a:normAutofit/>
          </a:bodyPr>
          <a:lstStyle/>
          <a:p>
            <a:r>
              <a:rPr lang="en-GB" dirty="0" err="1"/>
              <a:t>Orientación</a:t>
            </a:r>
            <a:r>
              <a:rPr lang="en-GB" dirty="0"/>
              <a:t> para </a:t>
            </a:r>
            <a:r>
              <a:rPr lang="en-GB" dirty="0" err="1"/>
              <a:t>los</a:t>
            </a:r>
            <a:r>
              <a:rPr lang="en-GB" dirty="0"/>
              <a:t> </a:t>
            </a:r>
            <a:r>
              <a:rPr lang="en-GB" dirty="0" err="1"/>
              <a:t>facilitadores</a:t>
            </a:r>
            <a:r>
              <a:rPr lang="en-GB" dirty="0"/>
              <a:t> (2)</a:t>
            </a:r>
          </a:p>
        </p:txBody>
      </p:sp>
      <p:sp>
        <p:nvSpPr>
          <p:cNvPr id="3" name="Content Placeholder 2">
            <a:extLst>
              <a:ext uri="{FF2B5EF4-FFF2-40B4-BE49-F238E27FC236}">
                <a16:creationId xmlns:a16="http://schemas.microsoft.com/office/drawing/2014/main" id="{708BA09B-F611-BC42-CB7D-69536816AA95}"/>
              </a:ext>
            </a:extLst>
          </p:cNvPr>
          <p:cNvSpPr>
            <a:spLocks noGrp="1"/>
          </p:cNvSpPr>
          <p:nvPr>
            <p:ph idx="1"/>
          </p:nvPr>
        </p:nvSpPr>
        <p:spPr>
          <a:xfrm rot="10800000" flipV="1">
            <a:off x="748844" y="1865046"/>
            <a:ext cx="10312856" cy="3773754"/>
          </a:xfrm>
        </p:spPr>
        <p:txBody>
          <a:bodyPr>
            <a:normAutofit/>
          </a:bodyPr>
          <a:lstStyle/>
          <a:p>
            <a:r>
              <a:rPr lang="en-GB" dirty="0"/>
              <a:t>¿</a:t>
            </a:r>
            <a:r>
              <a:rPr lang="en-GB" dirty="0" err="1"/>
              <a:t>Qué</a:t>
            </a:r>
            <a:r>
              <a:rPr lang="en-GB" dirty="0"/>
              <a:t> </a:t>
            </a:r>
            <a:r>
              <a:rPr lang="en-GB" dirty="0" err="1"/>
              <a:t>han</a:t>
            </a:r>
            <a:r>
              <a:rPr lang="en-GB" dirty="0"/>
              <a:t> </a:t>
            </a:r>
            <a:r>
              <a:rPr lang="en-GB" dirty="0" err="1"/>
              <a:t>aprendido</a:t>
            </a:r>
            <a:r>
              <a:rPr lang="en-GB" dirty="0"/>
              <a:t> </a:t>
            </a:r>
            <a:r>
              <a:rPr lang="en-GB" dirty="0" err="1"/>
              <a:t>los</a:t>
            </a:r>
            <a:r>
              <a:rPr lang="en-GB" dirty="0"/>
              <a:t> </a:t>
            </a:r>
            <a:r>
              <a:rPr lang="en-GB" dirty="0" err="1"/>
              <a:t>participantes</a:t>
            </a:r>
            <a:r>
              <a:rPr lang="en-GB" dirty="0"/>
              <a:t> </a:t>
            </a:r>
            <a:r>
              <a:rPr lang="en-GB" dirty="0" err="1"/>
              <a:t>acerca</a:t>
            </a:r>
            <a:r>
              <a:rPr lang="en-GB" dirty="0"/>
              <a:t> de </a:t>
            </a:r>
            <a:r>
              <a:rPr lang="en-GB" dirty="0" err="1"/>
              <a:t>los</a:t>
            </a:r>
            <a:r>
              <a:rPr lang="en-GB" dirty="0"/>
              <a:t>  </a:t>
            </a:r>
            <a:r>
              <a:rPr lang="en-GB" dirty="0" err="1"/>
              <a:t>Actores</a:t>
            </a:r>
            <a:r>
              <a:rPr lang="en-GB" dirty="0"/>
              <a:t> </a:t>
            </a:r>
            <a:r>
              <a:rPr lang="en-GB" dirty="0" err="1"/>
              <a:t>Humanitarios</a:t>
            </a:r>
            <a:r>
              <a:rPr lang="en-GB" dirty="0"/>
              <a:t> </a:t>
            </a:r>
            <a:r>
              <a:rPr lang="en-GB" dirty="0" err="1"/>
              <a:t>en</a:t>
            </a:r>
            <a:r>
              <a:rPr lang="en-GB" dirty="0"/>
              <a:t> sus </a:t>
            </a:r>
            <a:r>
              <a:rPr lang="en-GB" dirty="0" err="1"/>
              <a:t>contextos</a:t>
            </a:r>
            <a:r>
              <a:rPr lang="en-GB" dirty="0"/>
              <a:t>?</a:t>
            </a:r>
          </a:p>
          <a:p>
            <a:r>
              <a:rPr lang="en-GB" dirty="0" err="1"/>
              <a:t>Pedir</a:t>
            </a:r>
            <a:r>
              <a:rPr lang="en-GB" dirty="0"/>
              <a:t> a </a:t>
            </a:r>
            <a:r>
              <a:rPr lang="en-GB" dirty="0" err="1"/>
              <a:t>los</a:t>
            </a:r>
            <a:r>
              <a:rPr lang="en-GB" dirty="0"/>
              <a:t> </a:t>
            </a:r>
            <a:r>
              <a:rPr lang="en-GB" dirty="0" err="1"/>
              <a:t>participantes</a:t>
            </a:r>
            <a:r>
              <a:rPr lang="en-GB" dirty="0"/>
              <a:t> que </a:t>
            </a:r>
            <a:r>
              <a:rPr lang="en-GB" dirty="0" err="1"/>
              <a:t>compartan</a:t>
            </a:r>
            <a:r>
              <a:rPr lang="en-GB" dirty="0"/>
              <a:t> sus </a:t>
            </a:r>
            <a:r>
              <a:rPr lang="en-GB" dirty="0" err="1"/>
              <a:t>hallazgos</a:t>
            </a:r>
            <a:r>
              <a:rPr lang="en-GB" dirty="0"/>
              <a:t> – y a </a:t>
            </a:r>
            <a:r>
              <a:rPr lang="en-GB" dirty="0" err="1"/>
              <a:t>partir</a:t>
            </a:r>
            <a:r>
              <a:rPr lang="en-GB" dirty="0"/>
              <a:t> de </a:t>
            </a:r>
            <a:r>
              <a:rPr lang="en-GB" dirty="0" err="1"/>
              <a:t>ellos</a:t>
            </a:r>
            <a:r>
              <a:rPr lang="en-GB" dirty="0"/>
              <a:t>, </a:t>
            </a:r>
            <a:r>
              <a:rPr lang="en-GB" dirty="0" err="1"/>
              <a:t>enfatizar</a:t>
            </a:r>
            <a:r>
              <a:rPr lang="en-GB" dirty="0"/>
              <a:t> la </a:t>
            </a:r>
            <a:r>
              <a:rPr lang="en-GB" dirty="0" err="1"/>
              <a:t>diversidad</a:t>
            </a:r>
            <a:r>
              <a:rPr lang="en-GB" dirty="0"/>
              <a:t> de </a:t>
            </a:r>
            <a:r>
              <a:rPr lang="en-GB" dirty="0" err="1"/>
              <a:t>contextos</a:t>
            </a:r>
            <a:r>
              <a:rPr lang="en-GB" dirty="0"/>
              <a:t>. </a:t>
            </a:r>
          </a:p>
          <a:p>
            <a:r>
              <a:rPr lang="en-GB" dirty="0"/>
              <a:t>Los </a:t>
            </a:r>
            <a:r>
              <a:rPr lang="en-GB" dirty="0" err="1"/>
              <a:t>facilitadores</a:t>
            </a:r>
            <a:r>
              <a:rPr lang="en-GB" dirty="0"/>
              <a:t> </a:t>
            </a:r>
            <a:r>
              <a:rPr lang="en-GB" dirty="0" err="1"/>
              <a:t>pueden</a:t>
            </a:r>
            <a:r>
              <a:rPr lang="en-GB" dirty="0"/>
              <a:t> usar la </a:t>
            </a:r>
            <a:r>
              <a:rPr lang="en-GB" dirty="0" err="1"/>
              <a:t>siguiente</a:t>
            </a:r>
            <a:r>
              <a:rPr lang="en-GB" dirty="0"/>
              <a:t> </a:t>
            </a:r>
            <a:r>
              <a:rPr lang="en-GB" dirty="0" err="1"/>
              <a:t>pantalla</a:t>
            </a:r>
            <a:r>
              <a:rPr lang="en-GB" dirty="0"/>
              <a:t> </a:t>
            </a:r>
            <a:r>
              <a:rPr lang="en-GB" dirty="0" err="1"/>
              <a:t>como</a:t>
            </a:r>
            <a:r>
              <a:rPr lang="en-GB" dirty="0"/>
              <a:t> </a:t>
            </a:r>
            <a:r>
              <a:rPr lang="en-GB" dirty="0" err="1"/>
              <a:t>cierre</a:t>
            </a:r>
            <a:r>
              <a:rPr lang="en-GB" dirty="0"/>
              <a:t>. </a:t>
            </a:r>
          </a:p>
        </p:txBody>
      </p:sp>
      <p:sp>
        <p:nvSpPr>
          <p:cNvPr id="4" name="Date Placeholder 3">
            <a:extLst>
              <a:ext uri="{FF2B5EF4-FFF2-40B4-BE49-F238E27FC236}">
                <a16:creationId xmlns:a16="http://schemas.microsoft.com/office/drawing/2014/main" id="{CC75E11C-CF2B-1347-88A1-CF1D02D76F8B}"/>
              </a:ext>
            </a:extLst>
          </p:cNvPr>
          <p:cNvSpPr>
            <a:spLocks noGrp="1"/>
          </p:cNvSpPr>
          <p:nvPr>
            <p:ph type="dt" sz="half" idx="10"/>
          </p:nvPr>
        </p:nvSpPr>
        <p:spPr/>
        <p:txBody>
          <a:bodyPr/>
          <a:lstStyle/>
          <a:p>
            <a:fld id="{7B1B0626-4CE1-8E49-96E8-74DC7C5D99DE}" type="datetime1">
              <a:rPr lang="en-US" smtClean="0"/>
              <a:t>1/23/24</a:t>
            </a:fld>
            <a:endParaRPr lang="en-GB"/>
          </a:p>
        </p:txBody>
      </p:sp>
      <p:sp>
        <p:nvSpPr>
          <p:cNvPr id="5" name="Footer Placeholder 4">
            <a:extLst>
              <a:ext uri="{FF2B5EF4-FFF2-40B4-BE49-F238E27FC236}">
                <a16:creationId xmlns:a16="http://schemas.microsoft.com/office/drawing/2014/main" id="{B10AFCC9-8804-4704-4F60-B7853F2E147D}"/>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084C1AD6-380F-A87A-BB1F-E7966CA18FE4}"/>
              </a:ext>
            </a:extLst>
          </p:cNvPr>
          <p:cNvSpPr>
            <a:spLocks noGrp="1"/>
          </p:cNvSpPr>
          <p:nvPr>
            <p:ph type="sldNum" sz="quarter" idx="12"/>
          </p:nvPr>
        </p:nvSpPr>
        <p:spPr/>
        <p:txBody>
          <a:bodyPr/>
          <a:lstStyle/>
          <a:p>
            <a:r>
              <a:rPr lang="en-GB" dirty="0"/>
              <a:t>Slide </a:t>
            </a:r>
            <a:fld id="{566D8EC2-00B7-4DEC-8348-941BB5C1523A}" type="slidenum">
              <a:rPr lang="en-GB" smtClean="0"/>
              <a:t>36</a:t>
            </a:fld>
            <a:endParaRPr lang="en-GB" dirty="0"/>
          </a:p>
        </p:txBody>
      </p:sp>
      <p:pic>
        <p:nvPicPr>
          <p:cNvPr id="7" name="Picture 6">
            <a:extLst>
              <a:ext uri="{FF2B5EF4-FFF2-40B4-BE49-F238E27FC236}">
                <a16:creationId xmlns:a16="http://schemas.microsoft.com/office/drawing/2014/main" id="{BFA212CA-4488-ED44-8FDE-0C5661601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551674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F24DE-3C28-4CF6-B2FF-F246EBEED248}"/>
              </a:ext>
            </a:extLst>
          </p:cNvPr>
          <p:cNvSpPr>
            <a:spLocks noGrp="1"/>
          </p:cNvSpPr>
          <p:nvPr>
            <p:ph type="title"/>
          </p:nvPr>
        </p:nvSpPr>
        <p:spPr>
          <a:xfrm>
            <a:off x="825500" y="309526"/>
            <a:ext cx="8295526" cy="1408257"/>
          </a:xfrm>
        </p:spPr>
        <p:txBody>
          <a:bodyPr>
            <a:noAutofit/>
          </a:bodyPr>
          <a:lstStyle/>
          <a:p>
            <a:r>
              <a:rPr lang="en-GB" sz="3600" b="1" dirty="0">
                <a:latin typeface="Calibri" panose="020F0502020204030204" pitchFamily="34" charset="0"/>
                <a:cs typeface="Calibri" panose="020F0502020204030204" pitchFamily="34" charset="0"/>
              </a:rPr>
              <a:t>La </a:t>
            </a:r>
            <a:r>
              <a:rPr lang="en-GB" sz="3600" b="1" dirty="0" err="1">
                <a:latin typeface="Calibri" panose="020F0502020204030204" pitchFamily="34" charset="0"/>
                <a:cs typeface="Calibri" panose="020F0502020204030204" pitchFamily="34" charset="0"/>
              </a:rPr>
              <a:t>importancia</a:t>
            </a:r>
            <a:r>
              <a:rPr lang="en-GB" sz="3600" b="1" dirty="0">
                <a:latin typeface="Calibri" panose="020F0502020204030204" pitchFamily="34" charset="0"/>
                <a:cs typeface="Calibri" panose="020F0502020204030204" pitchFamily="34" charset="0"/>
              </a:rPr>
              <a:t> de la </a:t>
            </a:r>
            <a:r>
              <a:rPr lang="en-GB" sz="3600" b="1" dirty="0" err="1">
                <a:latin typeface="Calibri" panose="020F0502020204030204" pitchFamily="34" charset="0"/>
                <a:cs typeface="Calibri" panose="020F0502020204030204" pitchFamily="34" charset="0"/>
              </a:rPr>
              <a:t>participáción</a:t>
            </a:r>
            <a:r>
              <a:rPr lang="en-GB" sz="3600" b="1" dirty="0">
                <a:latin typeface="Calibri" panose="020F0502020204030204" pitchFamily="34" charset="0"/>
                <a:cs typeface="Calibri" panose="020F0502020204030204" pitchFamily="34" charset="0"/>
              </a:rPr>
              <a:t> de las OPDs </a:t>
            </a:r>
            <a:r>
              <a:rPr lang="en-GB" sz="3600" b="1" dirty="0" err="1">
                <a:latin typeface="Calibri" panose="020F0502020204030204" pitchFamily="34" charset="0"/>
                <a:cs typeface="Calibri" panose="020F0502020204030204" pitchFamily="34" charset="0"/>
              </a:rPr>
              <a:t>en</a:t>
            </a:r>
            <a:r>
              <a:rPr lang="en-GB" sz="3600" b="1" dirty="0">
                <a:latin typeface="Calibri" panose="020F0502020204030204" pitchFamily="34" charset="0"/>
                <a:cs typeface="Calibri" panose="020F0502020204030204" pitchFamily="34" charset="0"/>
              </a:rPr>
              <a:t> la </a:t>
            </a:r>
            <a:r>
              <a:rPr lang="en-GB" sz="3600" b="1" dirty="0" err="1">
                <a:latin typeface="Calibri" panose="020F0502020204030204" pitchFamily="34" charset="0"/>
                <a:cs typeface="Calibri" panose="020F0502020204030204" pitchFamily="34" charset="0"/>
              </a:rPr>
              <a:t>acción</a:t>
            </a:r>
            <a:r>
              <a:rPr lang="en-GB" sz="3600" b="1" dirty="0">
                <a:latin typeface="Calibri" panose="020F0502020204030204" pitchFamily="34" charset="0"/>
                <a:cs typeface="Calibri" panose="020F0502020204030204" pitchFamily="34" charset="0"/>
              </a:rPr>
              <a:t> </a:t>
            </a:r>
            <a:r>
              <a:rPr lang="en-GB" sz="3600" b="1" dirty="0" err="1">
                <a:latin typeface="Calibri" panose="020F0502020204030204" pitchFamily="34" charset="0"/>
                <a:cs typeface="Calibri" panose="020F0502020204030204" pitchFamily="34" charset="0"/>
              </a:rPr>
              <a:t>humanitaria</a:t>
            </a:r>
            <a:endParaRPr lang="en-GB" sz="3600" b="1" dirty="0">
              <a:latin typeface="Calibri" panose="020F0502020204030204" pitchFamily="34" charset="0"/>
              <a:cs typeface="Calibri" panose="020F0502020204030204" pitchFamily="34" charset="0"/>
            </a:endParaRPr>
          </a:p>
        </p:txBody>
      </p:sp>
      <p:pic>
        <p:nvPicPr>
          <p:cNvPr id="10" name="Online Media 9" title="English version. How to include organisations of persons with disabilities in humanitarian action">
            <a:hlinkClick r:id="" action="ppaction://media"/>
            <a:extLst>
              <a:ext uri="{FF2B5EF4-FFF2-40B4-BE49-F238E27FC236}">
                <a16:creationId xmlns:a16="http://schemas.microsoft.com/office/drawing/2014/main" id="{B758F527-4A00-24B4-36B6-2C4641A32943}"/>
              </a:ext>
            </a:extLst>
          </p:cNvPr>
          <p:cNvPicPr>
            <a:picLocks noGrp="1" noRot="1" noChangeAspect="1"/>
          </p:cNvPicPr>
          <p:nvPr>
            <p:ph idx="1"/>
            <a:videoFile r:link="rId1"/>
          </p:nvPr>
        </p:nvPicPr>
        <p:blipFill>
          <a:blip r:embed="rId4"/>
          <a:stretch>
            <a:fillRect/>
          </a:stretch>
        </p:blipFill>
        <p:spPr>
          <a:xfrm>
            <a:off x="2735263" y="1865313"/>
            <a:ext cx="6634162" cy="3748087"/>
          </a:xfrm>
          <a:prstGeom prst="rect">
            <a:avLst/>
          </a:prstGeom>
        </p:spPr>
      </p:pic>
      <p:sp>
        <p:nvSpPr>
          <p:cNvPr id="4" name="Date Placeholder 3">
            <a:extLst>
              <a:ext uri="{FF2B5EF4-FFF2-40B4-BE49-F238E27FC236}">
                <a16:creationId xmlns:a16="http://schemas.microsoft.com/office/drawing/2014/main" id="{7FC479D2-EF70-41E8-8AF3-7B97584F7311}"/>
              </a:ext>
              <a:ext uri="{C183D7F6-B498-43B3-948B-1728B52AA6E4}">
                <adec:decorative xmlns:adec="http://schemas.microsoft.com/office/drawing/2017/decorative" val="1"/>
              </a:ext>
            </a:extLst>
          </p:cNvPr>
          <p:cNvSpPr>
            <a:spLocks noGrp="1"/>
          </p:cNvSpPr>
          <p:nvPr>
            <p:ph type="dt" sz="half" idx="10"/>
          </p:nvPr>
        </p:nvSpPr>
        <p:spPr/>
        <p:txBody>
          <a:bodyPr/>
          <a:lstStyle/>
          <a:p>
            <a:fld id="{4DC7279A-8111-6E4B-8867-42846240A6B9}" type="datetime1">
              <a:rPr lang="en-US" smtClean="0"/>
              <a:t>1/23/24</a:t>
            </a:fld>
            <a:endParaRPr lang="en-GB"/>
          </a:p>
        </p:txBody>
      </p:sp>
      <p:sp>
        <p:nvSpPr>
          <p:cNvPr id="5" name="Footer Placeholder 4">
            <a:extLst>
              <a:ext uri="{FF2B5EF4-FFF2-40B4-BE49-F238E27FC236}">
                <a16:creationId xmlns:a16="http://schemas.microsoft.com/office/drawing/2014/main" id="{13C3F549-6FCB-4967-A8E9-82D052193718}"/>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8A379864-B97C-4F3A-A611-C8EB20ABFD96}"/>
              </a:ext>
            </a:extLst>
          </p:cNvPr>
          <p:cNvSpPr>
            <a:spLocks noGrp="1"/>
          </p:cNvSpPr>
          <p:nvPr>
            <p:ph type="sldNum" sz="quarter" idx="12"/>
          </p:nvPr>
        </p:nvSpPr>
        <p:spPr/>
        <p:txBody>
          <a:bodyPr/>
          <a:lstStyle/>
          <a:p>
            <a:r>
              <a:rPr lang="en-GB" dirty="0"/>
              <a:t>Slide </a:t>
            </a:r>
            <a:fld id="{566D8EC2-00B7-4DEC-8348-941BB5C1523A}" type="slidenum">
              <a:rPr lang="en-GB" smtClean="0"/>
              <a:t>37</a:t>
            </a:fld>
            <a:endParaRPr lang="en-GB" dirty="0"/>
          </a:p>
        </p:txBody>
      </p:sp>
      <p:sp>
        <p:nvSpPr>
          <p:cNvPr id="7" name="CuadroTexto 6">
            <a:extLst>
              <a:ext uri="{FF2B5EF4-FFF2-40B4-BE49-F238E27FC236}">
                <a16:creationId xmlns:a16="http://schemas.microsoft.com/office/drawing/2014/main" id="{E1B4AF41-5348-9720-CB15-96A7F582A705}"/>
              </a:ext>
            </a:extLst>
          </p:cNvPr>
          <p:cNvSpPr txBox="1"/>
          <p:nvPr/>
        </p:nvSpPr>
        <p:spPr>
          <a:xfrm>
            <a:off x="437072" y="5613400"/>
            <a:ext cx="10916728" cy="371475"/>
          </a:xfrm>
          <a:prstGeom prst="rect">
            <a:avLst/>
          </a:prstGeom>
          <a:noFill/>
        </p:spPr>
        <p:txBody>
          <a:bodyPr wrap="square">
            <a:spAutoFit/>
          </a:bodyPr>
          <a:lstStyle/>
          <a:p>
            <a:r>
              <a:rPr lang="es-AR" dirty="0">
                <a:hlinkClick r:id="rId5"/>
              </a:rPr>
              <a:t>https://youtu.be/0OuNkhnouVk</a:t>
            </a:r>
            <a:r>
              <a:rPr lang="es-AR" dirty="0"/>
              <a:t> </a:t>
            </a:r>
          </a:p>
        </p:txBody>
      </p:sp>
      <p:pic>
        <p:nvPicPr>
          <p:cNvPr id="8" name="Picture 7">
            <a:extLst>
              <a:ext uri="{FF2B5EF4-FFF2-40B4-BE49-F238E27FC236}">
                <a16:creationId xmlns:a16="http://schemas.microsoft.com/office/drawing/2014/main" id="{1151656F-9CF5-F14D-BA72-41C44491F5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10755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51C76-B4EB-442E-A3C2-FF47BD3DD47A}"/>
              </a:ext>
            </a:extLst>
          </p:cNvPr>
          <p:cNvSpPr>
            <a:spLocks noGrp="1"/>
          </p:cNvSpPr>
          <p:nvPr>
            <p:ph type="title" idx="4294967295"/>
          </p:nvPr>
        </p:nvSpPr>
        <p:spPr>
          <a:xfrm>
            <a:off x="457917" y="165219"/>
            <a:ext cx="9821709" cy="918137"/>
          </a:xfrm>
        </p:spPr>
        <p:txBody>
          <a:bodyPr>
            <a:normAutofit/>
          </a:bodyPr>
          <a:lstStyle/>
          <a:p>
            <a:r>
              <a:rPr lang="en-GB" sz="3600" b="1" dirty="0" err="1">
                <a:solidFill>
                  <a:srgbClr val="7030A0"/>
                </a:solidFill>
                <a:latin typeface="Calibri" panose="020F0502020204030204" pitchFamily="34" charset="0"/>
                <a:cs typeface="Calibri" panose="020F0502020204030204" pitchFamily="34" charset="0"/>
              </a:rPr>
              <a:t>Coordinación</a:t>
            </a:r>
            <a:r>
              <a:rPr lang="en-GB" sz="3600" b="1" dirty="0">
                <a:solidFill>
                  <a:srgbClr val="7030A0"/>
                </a:solidFill>
                <a:latin typeface="Calibri" panose="020F0502020204030204" pitchFamily="34" charset="0"/>
                <a:cs typeface="Calibri" panose="020F0502020204030204" pitchFamily="34" charset="0"/>
              </a:rPr>
              <a:t> Nacional</a:t>
            </a:r>
            <a:endParaRPr lang="en-US" sz="3600" dirty="0">
              <a:solidFill>
                <a:srgbClr val="7030A0"/>
              </a:solidFill>
            </a:endParaRPr>
          </a:p>
        </p:txBody>
      </p:sp>
      <p:sp>
        <p:nvSpPr>
          <p:cNvPr id="6" name="TextBox 5">
            <a:extLst>
              <a:ext uri="{FF2B5EF4-FFF2-40B4-BE49-F238E27FC236}">
                <a16:creationId xmlns:a16="http://schemas.microsoft.com/office/drawing/2014/main" id="{B11A6F81-CE5A-49D0-B71D-9389A2D6E80D}"/>
              </a:ext>
            </a:extLst>
          </p:cNvPr>
          <p:cNvSpPr txBox="1"/>
          <p:nvPr/>
        </p:nvSpPr>
        <p:spPr>
          <a:xfrm>
            <a:off x="201820" y="1214483"/>
            <a:ext cx="11340793" cy="49705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Bef>
                <a:spcPts val="600"/>
              </a:spcBef>
              <a:buFont typeface="Wingdings" pitchFamily="2" charset="2"/>
              <a:buChar char="Ø"/>
            </a:pPr>
            <a:r>
              <a:rPr lang="en-US" sz="2400" dirty="0">
                <a:latin typeface="Calibri" panose="020F0502020204030204" pitchFamily="34" charset="0"/>
                <a:cs typeface="Calibri" panose="020F0502020204030204" pitchFamily="34" charset="0"/>
              </a:rPr>
              <a:t>El </a:t>
            </a:r>
            <a:r>
              <a:rPr lang="en-US" sz="2400" b="1" dirty="0" err="1">
                <a:solidFill>
                  <a:srgbClr val="0070C0"/>
                </a:solidFill>
                <a:latin typeface="Calibri" panose="020F0502020204030204" pitchFamily="34" charset="0"/>
                <a:cs typeface="Calibri" panose="020F0502020204030204" pitchFamily="34" charset="0"/>
              </a:rPr>
              <a:t>Equipo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Humanitario</a:t>
            </a:r>
            <a:r>
              <a:rPr lang="en-US" sz="2400" b="1" dirty="0">
                <a:solidFill>
                  <a:srgbClr val="0070C0"/>
                </a:solidFill>
                <a:latin typeface="Calibri" panose="020F0502020204030204" pitchFamily="34" charset="0"/>
                <a:cs typeface="Calibri" panose="020F0502020204030204" pitchFamily="34" charset="0"/>
              </a:rPr>
              <a:t> de País (EHP) </a:t>
            </a:r>
            <a:r>
              <a:rPr lang="en-US" sz="2400" dirty="0">
                <a:latin typeface="Calibri" panose="020F0502020204030204" pitchFamily="34" charset="0"/>
                <a:cs typeface="Calibri" panose="020F0502020204030204" pitchFamily="34" charset="0"/>
              </a:rPr>
              <a:t>es </a:t>
            </a:r>
            <a:r>
              <a:rPr lang="en-US" sz="2400" dirty="0" err="1">
                <a:latin typeface="Calibri" panose="020F0502020204030204" pitchFamily="34" charset="0"/>
                <a:cs typeface="Calibri" panose="020F0502020204030204" pitchFamily="34" charset="0"/>
              </a:rPr>
              <a:t>el</a:t>
            </a:r>
            <a:r>
              <a:rPr lang="en-US" sz="2400" dirty="0">
                <a:latin typeface="Calibri" panose="020F0502020204030204" pitchFamily="34" charset="0"/>
                <a:cs typeface="Calibri" panose="020F0502020204030204" pitchFamily="34" charset="0"/>
              </a:rPr>
              <a:t>  principal </a:t>
            </a:r>
            <a:r>
              <a:rPr lang="en-US" sz="2400" dirty="0" err="1">
                <a:latin typeface="Calibri" panose="020F0502020204030204" pitchFamily="34" charset="0"/>
                <a:cs typeface="Calibri" panose="020F0502020204030204" pitchFamily="34" charset="0"/>
              </a:rPr>
              <a:t>cuerpo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coordinador</a:t>
            </a:r>
            <a:r>
              <a:rPr lang="en-US" sz="2400" dirty="0">
                <a:latin typeface="Calibri" panose="020F0502020204030204" pitchFamily="34" charset="0"/>
                <a:cs typeface="Calibri" panose="020F0502020204030204" pitchFamily="34" charset="0"/>
              </a:rPr>
              <a:t> a </a:t>
            </a:r>
            <a:r>
              <a:rPr lang="en-US" sz="2400" dirty="0" err="1">
                <a:latin typeface="Calibri" panose="020F0502020204030204" pitchFamily="34" charset="0"/>
                <a:cs typeface="Calibri" panose="020F0502020204030204" pitchFamily="34" charset="0"/>
              </a:rPr>
              <a:t>nivel</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nacional</a:t>
            </a:r>
            <a:r>
              <a:rPr lang="en-US" sz="2400" dirty="0">
                <a:latin typeface="Calibri" panose="020F0502020204030204" pitchFamily="34" charset="0"/>
                <a:cs typeface="Calibri" panose="020F0502020204030204" pitchFamily="34" charset="0"/>
              </a:rPr>
              <a:t>.  Toma </a:t>
            </a:r>
            <a:r>
              <a:rPr lang="en-US" sz="2400" dirty="0" err="1">
                <a:latin typeface="Calibri" panose="020F0502020204030204" pitchFamily="34" charset="0"/>
                <a:cs typeface="Calibri" panose="020F0502020204030204" pitchFamily="34" charset="0"/>
              </a:rPr>
              <a:t>decisiones</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en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cuanto</a:t>
            </a:r>
            <a:r>
              <a:rPr lang="en-US" sz="2400" dirty="0">
                <a:latin typeface="Calibri" panose="020F0502020204030204" pitchFamily="34" charset="0"/>
                <a:cs typeface="Calibri" panose="020F0502020204030204" pitchFamily="34" charset="0"/>
              </a:rPr>
              <a:t> a </a:t>
            </a:r>
            <a:r>
              <a:rPr lang="en-US" sz="2400" dirty="0" err="1">
                <a:latin typeface="Calibri" panose="020F0502020204030204" pitchFamily="34" charset="0"/>
                <a:cs typeface="Calibri" panose="020F0502020204030204" pitchFamily="34" charset="0"/>
              </a:rPr>
              <a:t>estrategias</a:t>
            </a:r>
            <a:r>
              <a:rPr lang="en-US" sz="2400" dirty="0">
                <a:latin typeface="Calibri" panose="020F0502020204030204" pitchFamily="34" charset="0"/>
                <a:cs typeface="Calibri" panose="020F0502020204030204" pitchFamily="34" charset="0"/>
              </a:rPr>
              <a:t> y a </a:t>
            </a:r>
            <a:r>
              <a:rPr lang="en-US" sz="2400" dirty="0" err="1">
                <a:latin typeface="Calibri" panose="020F0502020204030204" pitchFamily="34" charset="0"/>
                <a:cs typeface="Calibri" panose="020F0502020204030204" pitchFamily="34" charset="0"/>
              </a:rPr>
              <a:t>operaciones</a:t>
            </a:r>
            <a:r>
              <a:rPr lang="en-US" sz="2400" dirty="0">
                <a:latin typeface="Calibri" panose="020F0502020204030204" pitchFamily="34" charset="0"/>
                <a:cs typeface="Calibri" panose="020F0502020204030204" pitchFamily="34" charset="0"/>
              </a:rPr>
              <a:t>. </a:t>
            </a:r>
          </a:p>
          <a:p>
            <a:pPr marL="457200" indent="-457200">
              <a:spcBef>
                <a:spcPts val="600"/>
              </a:spcBef>
              <a:buFont typeface="Wingdings" pitchFamily="2" charset="2"/>
              <a:buChar char="Ø"/>
            </a:pPr>
            <a:r>
              <a:rPr lang="es-MX" sz="2400" dirty="0">
                <a:latin typeface="Calibri" panose="020F0502020204030204" pitchFamily="34" charset="0"/>
                <a:cs typeface="Calibri" panose="020F0502020204030204" pitchFamily="34" charset="0"/>
              </a:rPr>
              <a:t>Los </a:t>
            </a:r>
            <a:r>
              <a:rPr lang="es-MX" sz="2400" dirty="0" err="1">
                <a:latin typeface="Calibri" panose="020F0502020204030204" pitchFamily="34" charset="0"/>
                <a:cs typeface="Calibri" panose="020F0502020204030204" pitchFamily="34" charset="0"/>
              </a:rPr>
              <a:t>EHPs</a:t>
            </a:r>
            <a:r>
              <a:rPr lang="es-MX" sz="2400" dirty="0">
                <a:latin typeface="Calibri" panose="020F0502020204030204" pitchFamily="34" charset="0"/>
                <a:cs typeface="Calibri" panose="020F0502020204030204" pitchFamily="34" charset="0"/>
              </a:rPr>
              <a:t> son conducidos por un Coordinador Humanitario (CH)</a:t>
            </a:r>
          </a:p>
          <a:p>
            <a:pPr marL="457200" indent="-457200">
              <a:spcBef>
                <a:spcPts val="600"/>
              </a:spcBef>
              <a:buFont typeface="Wingdings" pitchFamily="2" charset="2"/>
              <a:buChar char="Ø"/>
            </a:pPr>
            <a:r>
              <a:rPr lang="es-MX" sz="2400" dirty="0">
                <a:latin typeface="Calibri" panose="020F0502020204030204" pitchFamily="34" charset="0"/>
                <a:cs typeface="Calibri" panose="020F0502020204030204" pitchFamily="34" charset="0"/>
              </a:rPr>
              <a:t>Tal vez ya exista en tu país un Equipo Humanitario de País. Si no, el Coordinador Residente (CR) de NU es quién debe ponerlo en marcha, </a:t>
            </a:r>
            <a:r>
              <a:rPr lang="es-MX" sz="2400" b="1" dirty="0">
                <a:latin typeface="Calibri" panose="020F0502020204030204" pitchFamily="34" charset="0"/>
                <a:cs typeface="Calibri" panose="020F0502020204030204" pitchFamily="34" charset="0"/>
              </a:rPr>
              <a:t>cuando el gobierno nacional pida ayuda en caso de crisis.</a:t>
            </a:r>
          </a:p>
          <a:p>
            <a:pPr marL="457200" indent="-457200">
              <a:spcBef>
                <a:spcPts val="600"/>
              </a:spcBef>
              <a:buFont typeface="Wingdings" pitchFamily="2" charset="2"/>
              <a:buChar char="Ø"/>
            </a:pPr>
            <a:r>
              <a:rPr lang="es-MX" sz="2400" dirty="0">
                <a:latin typeface="Calibri" panose="020F0502020204030204" pitchFamily="34" charset="0"/>
                <a:cs typeface="Calibri" panose="020F0502020204030204" pitchFamily="34" charset="0"/>
              </a:rPr>
              <a:t>El EHP está compuesto por representantes de los actores humanitarios en el país, incluyendo a las agencias de las NU, las </a:t>
            </a:r>
            <a:r>
              <a:rPr lang="es-MX" sz="2400" dirty="0" err="1">
                <a:latin typeface="Calibri" panose="020F0502020204030204" pitchFamily="34" charset="0"/>
                <a:cs typeface="Calibri" panose="020F0502020204030204" pitchFamily="34" charset="0"/>
              </a:rPr>
              <a:t>ONGs</a:t>
            </a:r>
            <a:r>
              <a:rPr lang="es-MX" sz="2400" dirty="0">
                <a:latin typeface="Calibri" panose="020F0502020204030204" pitchFamily="34" charset="0"/>
                <a:cs typeface="Calibri" panose="020F0502020204030204" pitchFamily="34" charset="0"/>
              </a:rPr>
              <a:t> internacionales y la Cruz Roja.</a:t>
            </a:r>
          </a:p>
          <a:p>
            <a:pPr marL="457200" indent="-457200">
              <a:spcBef>
                <a:spcPts val="600"/>
              </a:spcBef>
              <a:buFont typeface="Wingdings" pitchFamily="2" charset="2"/>
              <a:buChar char="Ø"/>
            </a:pPr>
            <a:r>
              <a:rPr lang="en-US" sz="2400" b="1" dirty="0">
                <a:solidFill>
                  <a:srgbClr val="0070C0"/>
                </a:solidFill>
                <a:latin typeface="Calibri" panose="020F0502020204030204" pitchFamily="34" charset="0"/>
                <a:cs typeface="Calibri" panose="020F0502020204030204" pitchFamily="34" charset="0"/>
              </a:rPr>
              <a:t>Las OPDs </a:t>
            </a:r>
            <a:r>
              <a:rPr lang="en-US" sz="2400" b="1" dirty="0" err="1">
                <a:solidFill>
                  <a:srgbClr val="0070C0"/>
                </a:solidFill>
                <a:latin typeface="Calibri" panose="020F0502020204030204" pitchFamily="34" charset="0"/>
                <a:cs typeface="Calibri" panose="020F0502020204030204" pitchFamily="34" charset="0"/>
              </a:rPr>
              <a:t>pueden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participar</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activamente</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en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el</a:t>
            </a:r>
            <a:r>
              <a:rPr lang="en-US" sz="2400" b="1" dirty="0">
                <a:solidFill>
                  <a:srgbClr val="0070C0"/>
                </a:solidFill>
                <a:latin typeface="Calibri" panose="020F0502020204030204" pitchFamily="34" charset="0"/>
                <a:cs typeface="Calibri" panose="020F0502020204030204" pitchFamily="34" charset="0"/>
              </a:rPr>
              <a:t> EHP </a:t>
            </a:r>
          </a:p>
          <a:p>
            <a:pPr marL="457200" indent="-457200">
              <a:spcBef>
                <a:spcPts val="600"/>
              </a:spcBef>
              <a:buFont typeface="Wingdings" pitchFamily="2" charset="2"/>
              <a:buChar char="Ø"/>
            </a:pPr>
            <a:r>
              <a:rPr lang="en-US" sz="2400" dirty="0" err="1">
                <a:latin typeface="Calibri" panose="020F0502020204030204" pitchFamily="34" charset="0"/>
                <a:cs typeface="Calibri" panose="020F0502020204030204" pitchFamily="34" charset="0"/>
              </a:rPr>
              <a:t>En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algunos</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países</a:t>
            </a:r>
            <a:r>
              <a:rPr lang="en-US" sz="2400" dirty="0">
                <a:latin typeface="Calibri" panose="020F0502020204030204" pitchFamily="34" charset="0"/>
                <a:cs typeface="Calibri" panose="020F0502020204030204" pitchFamily="34" charset="0"/>
              </a:rPr>
              <a:t> hay un </a:t>
            </a:r>
            <a:r>
              <a:rPr lang="en-US" sz="2400" b="1" dirty="0">
                <a:solidFill>
                  <a:srgbClr val="0070C0"/>
                </a:solidFill>
                <a:latin typeface="Calibri" panose="020F0502020204030204" pitchFamily="34" charset="0"/>
                <a:cs typeface="Calibri" panose="020F0502020204030204" pitchFamily="34" charset="0"/>
              </a:rPr>
              <a:t>punto focal y/o un </a:t>
            </a:r>
            <a:r>
              <a:rPr lang="en-US" sz="2400" b="1" dirty="0" err="1">
                <a:solidFill>
                  <a:srgbClr val="0070C0"/>
                </a:solidFill>
                <a:latin typeface="Calibri" panose="020F0502020204030204" pitchFamily="34" charset="0"/>
                <a:cs typeface="Calibri" panose="020F0502020204030204" pitchFamily="34" charset="0"/>
              </a:rPr>
              <a:t>grupo</a:t>
            </a:r>
            <a:r>
              <a:rPr lang="en-US" sz="2400" b="1" dirty="0">
                <a:solidFill>
                  <a:srgbClr val="0070C0"/>
                </a:solidFill>
                <a:latin typeface="Calibri" panose="020F0502020204030204" pitchFamily="34" charset="0"/>
                <a:cs typeface="Calibri" panose="020F0502020204030204" pitchFamily="34" charset="0"/>
              </a:rPr>
              <a:t> de </a:t>
            </a:r>
            <a:r>
              <a:rPr lang="en-US" sz="2400" b="1" dirty="0" err="1">
                <a:solidFill>
                  <a:srgbClr val="0070C0"/>
                </a:solidFill>
                <a:latin typeface="Calibri" panose="020F0502020204030204" pitchFamily="34" charset="0"/>
                <a:cs typeface="Calibri" panose="020F0502020204030204" pitchFamily="34" charset="0"/>
              </a:rPr>
              <a:t>trabajo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sobre</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edad</a:t>
            </a:r>
            <a:r>
              <a:rPr lang="en-US" sz="2400" b="1" dirty="0">
                <a:solidFill>
                  <a:srgbClr val="0070C0"/>
                </a:solidFill>
                <a:latin typeface="Calibri" panose="020F0502020204030204" pitchFamily="34" charset="0"/>
                <a:cs typeface="Calibri" panose="020F0502020204030204" pitchFamily="34" charset="0"/>
              </a:rPr>
              <a:t> y </a:t>
            </a:r>
            <a:r>
              <a:rPr lang="en-US" sz="2400" b="1" dirty="0" err="1">
                <a:solidFill>
                  <a:srgbClr val="0070C0"/>
                </a:solidFill>
                <a:latin typeface="Calibri" panose="020F0502020204030204" pitchFamily="34" charset="0"/>
                <a:cs typeface="Calibri" panose="020F0502020204030204" pitchFamily="34" charset="0"/>
              </a:rPr>
              <a:t>discapacidad</a:t>
            </a:r>
            <a:endParaRPr lang="en-US" sz="2400" b="1" dirty="0">
              <a:solidFill>
                <a:srgbClr val="0070C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GB" sz="2800" b="1" dirty="0">
              <a:solidFill>
                <a:srgbClr val="C00000"/>
              </a:solidFill>
              <a:latin typeface="Calibri" panose="020F0502020204030204" pitchFamily="34" charset="0"/>
              <a:cs typeface="Calibri" panose="020F0502020204030204" pitchFamily="34" charset="0"/>
            </a:endParaRPr>
          </a:p>
        </p:txBody>
      </p:sp>
      <p:pic>
        <p:nvPicPr>
          <p:cNvPr id="2" name="Picture 1" descr="drg logo - three rounded triangles  intertwined in blue, purple and red representing UN, DPOs and Humanitarian actors as the three main partners in the Reference Group on inclusion of Persons with Disabilities in Humanitarian Action">
            <a:extLst>
              <a:ext uri="{FF2B5EF4-FFF2-40B4-BE49-F238E27FC236}">
                <a16:creationId xmlns:a16="http://schemas.microsoft.com/office/drawing/2014/main" id="{12F4BB75-0E43-F0F0-69C2-2E5A83016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3533" y="161485"/>
            <a:ext cx="2246647" cy="1171882"/>
          </a:xfrm>
          <a:prstGeom prst="rect">
            <a:avLst/>
          </a:prstGeom>
        </p:spPr>
      </p:pic>
      <p:sp>
        <p:nvSpPr>
          <p:cNvPr id="17" name="Footer Placeholder 4">
            <a:extLst>
              <a:ext uri="{FF2B5EF4-FFF2-40B4-BE49-F238E27FC236}">
                <a16:creationId xmlns:a16="http://schemas.microsoft.com/office/drawing/2014/main" id="{46C26DA7-8945-41B8-3FC6-1AE68D44F7EC}"/>
              </a:ext>
            </a:extLst>
          </p:cNvPr>
          <p:cNvSpPr txBox="1">
            <a:spLocks/>
          </p:cNvSpPr>
          <p:nvPr/>
        </p:nvSpPr>
        <p:spPr>
          <a:xfrm>
            <a:off x="4512710" y="6416345"/>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tx1">
                    <a:lumMod val="50000"/>
                    <a:lumOff val="50000"/>
                  </a:schemeClr>
                </a:solidFill>
              </a:rPr>
              <a:t>DRG Working Group 6</a:t>
            </a:r>
          </a:p>
        </p:txBody>
      </p:sp>
      <p:sp>
        <p:nvSpPr>
          <p:cNvPr id="18" name="Slide Number Placeholder 5">
            <a:extLst>
              <a:ext uri="{FF2B5EF4-FFF2-40B4-BE49-F238E27FC236}">
                <a16:creationId xmlns:a16="http://schemas.microsoft.com/office/drawing/2014/main" id="{E130AEBE-44AF-0947-C17E-3B74F7DF941F}"/>
              </a:ext>
            </a:extLst>
          </p:cNvPr>
          <p:cNvSpPr txBox="1">
            <a:spLocks/>
          </p:cNvSpPr>
          <p:nvPr/>
        </p:nvSpPr>
        <p:spPr>
          <a:xfrm>
            <a:off x="8757837" y="64163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tx1">
                    <a:lumMod val="50000"/>
                    <a:lumOff val="50000"/>
                  </a:schemeClr>
                </a:solidFill>
              </a:rPr>
              <a:t>Slide </a:t>
            </a:r>
            <a:fld id="{566D8EC2-00B7-4DEC-8348-941BB5C1523A}" type="slidenum">
              <a:rPr lang="en-GB" sz="1200" smtClean="0">
                <a:solidFill>
                  <a:schemeClr val="tx1">
                    <a:lumMod val="50000"/>
                    <a:lumOff val="50000"/>
                  </a:schemeClr>
                </a:solidFill>
              </a:rPr>
              <a:pPr algn="r"/>
              <a:t>38</a:t>
            </a:fld>
            <a:endParaRPr lang="en-GB" sz="120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65647B43-8BB4-2097-CEF5-0BD85E56B0E4}"/>
              </a:ext>
            </a:extLst>
          </p:cNvPr>
          <p:cNvSpPr txBox="1">
            <a:spLocks/>
          </p:cNvSpPr>
          <p:nvPr/>
        </p:nvSpPr>
        <p:spPr>
          <a:xfrm>
            <a:off x="690963" y="6416343"/>
            <a:ext cx="2743200"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2">
                    <a:lumMod val="20000"/>
                    <a:lumOff val="8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fld id="{AE20C70E-732B-A94E-8AE6-2FA96FC9CDCE}" type="datetime1">
              <a:rPr lang="en-US" sz="1200" smtClean="0">
                <a:solidFill>
                  <a:schemeClr val="tx1">
                    <a:lumMod val="50000"/>
                    <a:lumOff val="50000"/>
                  </a:schemeClr>
                </a:solidFill>
              </a:rPr>
              <a:pPr algn="l"/>
              <a:t>1/23/24</a:t>
            </a:fld>
            <a:endParaRPr lang="en-GB" sz="1200" dirty="0">
              <a:solidFill>
                <a:schemeClr val="tx1">
                  <a:lumMod val="50000"/>
                  <a:lumOff val="50000"/>
                </a:schemeClr>
              </a:solidFill>
            </a:endParaRPr>
          </a:p>
        </p:txBody>
      </p:sp>
      <p:pic>
        <p:nvPicPr>
          <p:cNvPr id="8" name="Picture 7">
            <a:extLst>
              <a:ext uri="{FF2B5EF4-FFF2-40B4-BE49-F238E27FC236}">
                <a16:creationId xmlns:a16="http://schemas.microsoft.com/office/drawing/2014/main" id="{249F1B40-9B47-1046-84F2-FD4446317A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2368821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36746-2421-4CF8-80DB-290B13AD7EE2}"/>
              </a:ext>
            </a:extLst>
          </p:cNvPr>
          <p:cNvSpPr>
            <a:spLocks noGrp="1"/>
          </p:cNvSpPr>
          <p:nvPr>
            <p:ph type="title"/>
          </p:nvPr>
        </p:nvSpPr>
        <p:spPr/>
        <p:txBody>
          <a:bodyPr/>
          <a:lstStyle/>
          <a:p>
            <a:r>
              <a:rPr lang="es-MX" b="1" dirty="0">
                <a:latin typeface="Calibri" panose="020F0502020204030204" pitchFamily="34" charset="0"/>
                <a:cs typeface="Calibri" panose="020F0502020204030204" pitchFamily="34" charset="0"/>
              </a:rPr>
              <a:t>Sistema Internacional de Coordinación Humanitaria</a:t>
            </a:r>
            <a:endParaRPr lang="en-US" b="1" dirty="0">
              <a:latin typeface="Calibri" panose="020F0502020204030204" pitchFamily="34" charset="0"/>
              <a:cs typeface="Calibri" panose="020F0502020204030204" pitchFamily="34" charset="0"/>
            </a:endParaRPr>
          </a:p>
        </p:txBody>
      </p:sp>
      <p:sp>
        <p:nvSpPr>
          <p:cNvPr id="5" name="Text Placeholder 4">
            <a:extLst>
              <a:ext uri="{FF2B5EF4-FFF2-40B4-BE49-F238E27FC236}">
                <a16:creationId xmlns:a16="http://schemas.microsoft.com/office/drawing/2014/main" id="{BDAF4B4F-7E35-49C6-9510-B58856E0DA2B}"/>
              </a:ext>
            </a:extLst>
          </p:cNvPr>
          <p:cNvSpPr>
            <a:spLocks noGrp="1"/>
          </p:cNvSpPr>
          <p:nvPr>
            <p:ph type="body" idx="1"/>
          </p:nvPr>
        </p:nvSpPr>
        <p:spPr>
          <a:xfrm>
            <a:off x="831850" y="4589463"/>
            <a:ext cx="10515600" cy="1288823"/>
          </a:xfrm>
        </p:spPr>
        <p:txBody>
          <a:bodyPr>
            <a:normAutofit/>
          </a:bodyPr>
          <a:lstStyle/>
          <a:p>
            <a:r>
              <a:rPr lang="en-GB" sz="2800" dirty="0"/>
              <a:t>Los </a:t>
            </a:r>
            <a:r>
              <a:rPr lang="en-GB" sz="2800" dirty="0" err="1"/>
              <a:t>Grupos</a:t>
            </a:r>
            <a:r>
              <a:rPr lang="en-GB" sz="2800" dirty="0"/>
              <a:t> </a:t>
            </a:r>
            <a:r>
              <a:rPr lang="en-GB" sz="2800" dirty="0" err="1"/>
              <a:t>Temáticos</a:t>
            </a:r>
            <a:r>
              <a:rPr lang="en-GB" sz="2800" dirty="0"/>
              <a:t> y </a:t>
            </a:r>
            <a:r>
              <a:rPr lang="en-GB" sz="2800" dirty="0" err="1"/>
              <a:t>el</a:t>
            </a:r>
            <a:r>
              <a:rPr lang="en-GB" sz="2800" dirty="0"/>
              <a:t> </a:t>
            </a:r>
            <a:r>
              <a:rPr lang="en-GB" sz="2800" dirty="0" err="1"/>
              <a:t>Modelo</a:t>
            </a:r>
            <a:r>
              <a:rPr lang="en-GB" sz="2800" dirty="0"/>
              <a:t> de </a:t>
            </a:r>
            <a:r>
              <a:rPr lang="en-GB" sz="2800" dirty="0" err="1"/>
              <a:t>Coordinación</a:t>
            </a:r>
            <a:r>
              <a:rPr lang="en-GB" sz="2800" dirty="0"/>
              <a:t> de </a:t>
            </a:r>
            <a:r>
              <a:rPr lang="en-GB" sz="2800" dirty="0" err="1"/>
              <a:t>Refugiados</a:t>
            </a:r>
            <a:r>
              <a:rPr lang="en-GB" sz="2800" dirty="0"/>
              <a:t>; </a:t>
            </a:r>
          </a:p>
          <a:p>
            <a:r>
              <a:rPr lang="en-GB" sz="2800" dirty="0" err="1"/>
              <a:t>Hacia</a:t>
            </a:r>
            <a:r>
              <a:rPr lang="en-GB" sz="2800" dirty="0"/>
              <a:t> </a:t>
            </a:r>
            <a:r>
              <a:rPr lang="en-GB" sz="2800" dirty="0" err="1"/>
              <a:t>una</a:t>
            </a:r>
            <a:r>
              <a:rPr lang="en-GB" sz="2800" dirty="0"/>
              <a:t> </a:t>
            </a:r>
            <a:r>
              <a:rPr lang="en-GB" sz="2800" dirty="0" err="1"/>
              <a:t>coordinación</a:t>
            </a:r>
            <a:r>
              <a:rPr lang="en-GB" sz="2800" dirty="0"/>
              <a:t> </a:t>
            </a:r>
            <a:r>
              <a:rPr lang="en-GB" sz="2800" dirty="0" err="1"/>
              <a:t>eficaz</a:t>
            </a:r>
            <a:r>
              <a:rPr lang="en-GB" sz="2800" dirty="0"/>
              <a:t> y </a:t>
            </a:r>
            <a:r>
              <a:rPr lang="en-GB" sz="2800" dirty="0" err="1"/>
              <a:t>una</a:t>
            </a:r>
            <a:r>
              <a:rPr lang="en-GB" sz="2800" dirty="0"/>
              <a:t> mayor </a:t>
            </a:r>
            <a:r>
              <a:rPr lang="en-GB" sz="2800" dirty="0" err="1"/>
              <a:t>responsabilidad</a:t>
            </a:r>
            <a:endParaRPr lang="en-GB" sz="2800" dirty="0"/>
          </a:p>
        </p:txBody>
      </p:sp>
      <p:sp>
        <p:nvSpPr>
          <p:cNvPr id="3" name="Date Placeholder 2">
            <a:extLst>
              <a:ext uri="{FF2B5EF4-FFF2-40B4-BE49-F238E27FC236}">
                <a16:creationId xmlns:a16="http://schemas.microsoft.com/office/drawing/2014/main" id="{49663E36-0036-5EF5-48EA-E687272E665B}"/>
              </a:ext>
            </a:extLst>
          </p:cNvPr>
          <p:cNvSpPr>
            <a:spLocks noGrp="1"/>
          </p:cNvSpPr>
          <p:nvPr>
            <p:ph type="dt" sz="half" idx="10"/>
          </p:nvPr>
        </p:nvSpPr>
        <p:spPr/>
        <p:txBody>
          <a:bodyPr/>
          <a:lstStyle/>
          <a:p>
            <a:fld id="{A0112AA2-3748-124F-9465-5CFE6DA23C31}" type="datetime1">
              <a:rPr lang="en-US" smtClean="0"/>
              <a:t>1/23/24</a:t>
            </a:fld>
            <a:endParaRPr lang="en-GB"/>
          </a:p>
        </p:txBody>
      </p:sp>
      <p:sp>
        <p:nvSpPr>
          <p:cNvPr id="4" name="Footer Placeholder 3">
            <a:extLst>
              <a:ext uri="{FF2B5EF4-FFF2-40B4-BE49-F238E27FC236}">
                <a16:creationId xmlns:a16="http://schemas.microsoft.com/office/drawing/2014/main" id="{8A1B5269-6BE5-8588-4146-79B742F41FF7}"/>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4A826E80-81B1-DDCE-F140-555FD9482E3E}"/>
              </a:ext>
            </a:extLst>
          </p:cNvPr>
          <p:cNvSpPr>
            <a:spLocks noGrp="1"/>
          </p:cNvSpPr>
          <p:nvPr>
            <p:ph type="sldNum" sz="quarter" idx="12"/>
          </p:nvPr>
        </p:nvSpPr>
        <p:spPr/>
        <p:txBody>
          <a:bodyPr/>
          <a:lstStyle/>
          <a:p>
            <a:fld id="{566D8EC2-00B7-4DEC-8348-941BB5C1523A}" type="slidenum">
              <a:rPr lang="en-GB" smtClean="0"/>
              <a:t>39</a:t>
            </a:fld>
            <a:endParaRPr lang="en-GB"/>
          </a:p>
        </p:txBody>
      </p:sp>
      <p:pic>
        <p:nvPicPr>
          <p:cNvPr id="7" name="Picture 6">
            <a:extLst>
              <a:ext uri="{FF2B5EF4-FFF2-40B4-BE49-F238E27FC236}">
                <a16:creationId xmlns:a16="http://schemas.microsoft.com/office/drawing/2014/main" id="{08DFC204-4F40-EA41-8D9C-D5AECDF88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548392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51C76-B4EB-442E-A3C2-FF47BD3DD47A}"/>
              </a:ext>
            </a:extLst>
          </p:cNvPr>
          <p:cNvSpPr>
            <a:spLocks noGrp="1"/>
          </p:cNvSpPr>
          <p:nvPr>
            <p:ph type="title" idx="4294967295"/>
          </p:nvPr>
        </p:nvSpPr>
        <p:spPr>
          <a:xfrm>
            <a:off x="307728" y="434383"/>
            <a:ext cx="9821709" cy="918137"/>
          </a:xfrm>
        </p:spPr>
        <p:txBody>
          <a:bodyPr>
            <a:normAutofit fontScale="90000"/>
          </a:bodyPr>
          <a:lstStyle/>
          <a:p>
            <a:r>
              <a:rPr lang="es-AR" sz="3600" b="1" dirty="0">
                <a:solidFill>
                  <a:srgbClr val="7030A0"/>
                </a:solidFill>
                <a:latin typeface="Calibri" panose="020F0502020204030204" pitchFamily="34" charset="0"/>
                <a:cs typeface="Calibri" panose="020F0502020204030204" pitchFamily="34" charset="0"/>
              </a:rPr>
              <a:t>Sesión 1</a:t>
            </a:r>
            <a:br>
              <a:rPr lang="es-AR" sz="3600" b="1" dirty="0">
                <a:solidFill>
                  <a:srgbClr val="7030A0"/>
                </a:solidFill>
                <a:latin typeface="Calibri" panose="020F0502020204030204" pitchFamily="34" charset="0"/>
                <a:cs typeface="Calibri" panose="020F0502020204030204" pitchFamily="34" charset="0"/>
              </a:rPr>
            </a:br>
            <a:r>
              <a:rPr lang="es-AR" sz="3600" b="1" dirty="0">
                <a:solidFill>
                  <a:srgbClr val="7030A0"/>
                </a:solidFill>
                <a:latin typeface="Calibri" panose="020F0502020204030204" pitchFamily="34" charset="0"/>
                <a:cs typeface="Calibri" panose="020F0502020204030204" pitchFamily="34" charset="0"/>
              </a:rPr>
              <a:t>Introducción a la Acción Humanitaria</a:t>
            </a:r>
            <a:endParaRPr lang="es-AR" sz="3600" dirty="0">
              <a:solidFill>
                <a:srgbClr val="7030A0"/>
              </a:solidFill>
            </a:endParaRPr>
          </a:p>
        </p:txBody>
      </p:sp>
      <p:pic>
        <p:nvPicPr>
          <p:cNvPr id="2" name="Picture 1" descr="drg logo - three rounded triangles  intertwined in blue, purple and red representing UN, DPOs and Humanitarian actors as the three main partners in the Reference Group on inclusion of Persons with Disabilities in Humanitarian Action">
            <a:extLst>
              <a:ext uri="{FF2B5EF4-FFF2-40B4-BE49-F238E27FC236}">
                <a16:creationId xmlns:a16="http://schemas.microsoft.com/office/drawing/2014/main" id="{12F4BB75-0E43-F0F0-69C2-2E5A83016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3533" y="161485"/>
            <a:ext cx="2246647" cy="1171882"/>
          </a:xfrm>
          <a:prstGeom prst="rect">
            <a:avLst/>
          </a:prstGeom>
        </p:spPr>
      </p:pic>
      <p:sp>
        <p:nvSpPr>
          <p:cNvPr id="17" name="Footer Placeholder 4">
            <a:extLst>
              <a:ext uri="{FF2B5EF4-FFF2-40B4-BE49-F238E27FC236}">
                <a16:creationId xmlns:a16="http://schemas.microsoft.com/office/drawing/2014/main" id="{46C26DA7-8945-41B8-3FC6-1AE68D44F7EC}"/>
              </a:ext>
            </a:extLst>
          </p:cNvPr>
          <p:cNvSpPr txBox="1">
            <a:spLocks/>
          </p:cNvSpPr>
          <p:nvPr/>
        </p:nvSpPr>
        <p:spPr>
          <a:xfrm>
            <a:off x="4512710" y="6416345"/>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tx1">
                    <a:lumMod val="50000"/>
                    <a:lumOff val="50000"/>
                  </a:schemeClr>
                </a:solidFill>
              </a:rPr>
              <a:t>DRG Working Group 6</a:t>
            </a:r>
          </a:p>
        </p:txBody>
      </p:sp>
      <p:sp>
        <p:nvSpPr>
          <p:cNvPr id="18" name="Slide Number Placeholder 5">
            <a:extLst>
              <a:ext uri="{FF2B5EF4-FFF2-40B4-BE49-F238E27FC236}">
                <a16:creationId xmlns:a16="http://schemas.microsoft.com/office/drawing/2014/main" id="{E130AEBE-44AF-0947-C17E-3B74F7DF941F}"/>
              </a:ext>
            </a:extLst>
          </p:cNvPr>
          <p:cNvSpPr txBox="1">
            <a:spLocks/>
          </p:cNvSpPr>
          <p:nvPr/>
        </p:nvSpPr>
        <p:spPr>
          <a:xfrm>
            <a:off x="8757837" y="64163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tx1">
                    <a:lumMod val="50000"/>
                    <a:lumOff val="50000"/>
                  </a:schemeClr>
                </a:solidFill>
              </a:rPr>
              <a:t>Slide </a:t>
            </a:r>
            <a:fld id="{566D8EC2-00B7-4DEC-8348-941BB5C1523A}" type="slidenum">
              <a:rPr lang="en-GB" sz="1200" smtClean="0">
                <a:solidFill>
                  <a:schemeClr val="tx1">
                    <a:lumMod val="50000"/>
                    <a:lumOff val="50000"/>
                  </a:schemeClr>
                </a:solidFill>
              </a:rPr>
              <a:pPr algn="r"/>
              <a:t>4</a:t>
            </a:fld>
            <a:endParaRPr lang="en-GB" sz="1200" dirty="0">
              <a:solidFill>
                <a:schemeClr val="tx1">
                  <a:lumMod val="50000"/>
                  <a:lumOff val="50000"/>
                </a:schemeClr>
              </a:solidFill>
            </a:endParaRPr>
          </a:p>
        </p:txBody>
      </p:sp>
      <p:graphicFrame>
        <p:nvGraphicFramePr>
          <p:cNvPr id="4" name="Table 11">
            <a:extLst>
              <a:ext uri="{FF2B5EF4-FFF2-40B4-BE49-F238E27FC236}">
                <a16:creationId xmlns:a16="http://schemas.microsoft.com/office/drawing/2014/main" id="{7511BFC3-732C-9806-A125-847E090D383B}"/>
              </a:ext>
            </a:extLst>
          </p:cNvPr>
          <p:cNvGraphicFramePr>
            <a:graphicFrameLocks/>
          </p:cNvGraphicFramePr>
          <p:nvPr>
            <p:extLst>
              <p:ext uri="{D42A27DB-BD31-4B8C-83A1-F6EECF244321}">
                <p14:modId xmlns:p14="http://schemas.microsoft.com/office/powerpoint/2010/main" val="2385028199"/>
              </p:ext>
            </p:extLst>
          </p:nvPr>
        </p:nvGraphicFramePr>
        <p:xfrm rot="10800000" flipV="1">
          <a:off x="451269" y="1352520"/>
          <a:ext cx="11049768" cy="4948383"/>
        </p:xfrm>
        <a:graphic>
          <a:graphicData uri="http://schemas.openxmlformats.org/drawingml/2006/table">
            <a:tbl>
              <a:tblPr firstRow="1" bandRow="1">
                <a:tableStyleId>{5C22544A-7EE6-4342-B048-85BDC9FD1C3A}</a:tableStyleId>
              </a:tblPr>
              <a:tblGrid>
                <a:gridCol w="1261287">
                  <a:extLst>
                    <a:ext uri="{9D8B030D-6E8A-4147-A177-3AD203B41FA5}">
                      <a16:colId xmlns:a16="http://schemas.microsoft.com/office/drawing/2014/main" val="4272346427"/>
                    </a:ext>
                  </a:extLst>
                </a:gridCol>
                <a:gridCol w="9788481">
                  <a:extLst>
                    <a:ext uri="{9D8B030D-6E8A-4147-A177-3AD203B41FA5}">
                      <a16:colId xmlns:a16="http://schemas.microsoft.com/office/drawing/2014/main" val="3153108137"/>
                    </a:ext>
                  </a:extLst>
                </a:gridCol>
              </a:tblGrid>
              <a:tr h="431587">
                <a:tc>
                  <a:txBody>
                    <a:bodyPr/>
                    <a:lstStyle/>
                    <a:p>
                      <a:r>
                        <a:rPr lang="es-AR" sz="2400" noProof="0" dirty="0">
                          <a:latin typeface="Calibri" panose="020F0502020204030204" pitchFamily="34" charset="0"/>
                          <a:cs typeface="Calibri" panose="020F0502020204030204" pitchFamily="34" charset="0"/>
                        </a:rPr>
                        <a:t>Tiempo</a:t>
                      </a:r>
                    </a:p>
                  </a:txBody>
                  <a:tcPr/>
                </a:tc>
                <a:tc>
                  <a:txBody>
                    <a:bodyPr/>
                    <a:lstStyle/>
                    <a:p>
                      <a:r>
                        <a:rPr lang="es-AR" sz="2400" noProof="0" dirty="0">
                          <a:latin typeface="Calibri" panose="020F0502020204030204" pitchFamily="34" charset="0"/>
                          <a:cs typeface="Calibri" panose="020F0502020204030204" pitchFamily="34" charset="0"/>
                        </a:rPr>
                        <a:t>Segmentos </a:t>
                      </a:r>
                    </a:p>
                  </a:txBody>
                  <a:tcPr/>
                </a:tc>
                <a:extLst>
                  <a:ext uri="{0D108BD9-81ED-4DB2-BD59-A6C34878D82A}">
                    <a16:rowId xmlns:a16="http://schemas.microsoft.com/office/drawing/2014/main" val="2842653386"/>
                  </a:ext>
                </a:extLst>
              </a:tr>
              <a:tr h="431587">
                <a:tc>
                  <a:txBody>
                    <a:bodyPr/>
                    <a:lstStyle/>
                    <a:p>
                      <a:r>
                        <a:rPr lang="es-AR" sz="2400" noProof="0">
                          <a:latin typeface="Calibri" panose="020F0502020204030204" pitchFamily="34" charset="0"/>
                          <a:cs typeface="Calibri" panose="020F0502020204030204" pitchFamily="34" charset="0"/>
                        </a:rPr>
                        <a:t>5 mins</a:t>
                      </a:r>
                    </a:p>
                  </a:txBody>
                  <a:tcPr/>
                </a:tc>
                <a:tc>
                  <a:txBody>
                    <a:bodyPr/>
                    <a:lstStyle/>
                    <a:p>
                      <a:r>
                        <a:rPr lang="es-AR" sz="2400" noProof="0">
                          <a:latin typeface="Calibri" panose="020F0502020204030204" pitchFamily="34" charset="0"/>
                          <a:cs typeface="Calibri" panose="020F0502020204030204" pitchFamily="34" charset="0"/>
                        </a:rPr>
                        <a:t>Bienvenida y apertura por la OPD regional</a:t>
                      </a:r>
                    </a:p>
                  </a:txBody>
                  <a:tcPr/>
                </a:tc>
                <a:extLst>
                  <a:ext uri="{0D108BD9-81ED-4DB2-BD59-A6C34878D82A}">
                    <a16:rowId xmlns:a16="http://schemas.microsoft.com/office/drawing/2014/main" val="2679225963"/>
                  </a:ext>
                </a:extLst>
              </a:tr>
              <a:tr h="431587">
                <a:tc>
                  <a:txBody>
                    <a:bodyPr/>
                    <a:lstStyle/>
                    <a:p>
                      <a:r>
                        <a:rPr lang="es-AR" sz="2400" noProof="0">
                          <a:latin typeface="Calibri" panose="020F0502020204030204" pitchFamily="34" charset="0"/>
                          <a:cs typeface="Calibri" panose="020F0502020204030204" pitchFamily="34" charset="0"/>
                        </a:rPr>
                        <a:t>25 mins</a:t>
                      </a:r>
                    </a:p>
                  </a:txBody>
                  <a:tcPr/>
                </a:tc>
                <a:tc>
                  <a:txBody>
                    <a:bodyPr/>
                    <a:lstStyle/>
                    <a:p>
                      <a:r>
                        <a:rPr lang="es-AR" sz="2400" noProof="0">
                          <a:latin typeface="Calibri" panose="020F0502020204030204" pitchFamily="34" charset="0"/>
                          <a:cs typeface="Calibri" panose="020F0502020204030204" pitchFamily="34" charset="0"/>
                        </a:rPr>
                        <a:t>Bienvenida y presentaciones, clarifcación de los objetivos de la sesión, expectativas</a:t>
                      </a:r>
                    </a:p>
                  </a:txBody>
                  <a:tcPr/>
                </a:tc>
                <a:extLst>
                  <a:ext uri="{0D108BD9-81ED-4DB2-BD59-A6C34878D82A}">
                    <a16:rowId xmlns:a16="http://schemas.microsoft.com/office/drawing/2014/main" val="4056776071"/>
                  </a:ext>
                </a:extLst>
              </a:tr>
              <a:tr h="469739">
                <a:tc>
                  <a:txBody>
                    <a:bodyPr/>
                    <a:lstStyle/>
                    <a:p>
                      <a:r>
                        <a:rPr lang="es-AR" sz="2400" noProof="0">
                          <a:latin typeface="Calibri" panose="020F0502020204030204" pitchFamily="34" charset="0"/>
                          <a:cs typeface="Calibri" panose="020F0502020204030204" pitchFamily="34" charset="0"/>
                        </a:rPr>
                        <a:t>35 mins</a:t>
                      </a:r>
                    </a:p>
                  </a:txBody>
                  <a:tcPr/>
                </a:tc>
                <a:tc>
                  <a:txBody>
                    <a:bodyPr/>
                    <a:lstStyle/>
                    <a:p>
                      <a:r>
                        <a:rPr lang="es-AR" sz="2400" noProof="0">
                          <a:latin typeface="Calibri" panose="020F0502020204030204" pitchFamily="34" charset="0"/>
                          <a:cs typeface="Calibri" panose="020F0502020204030204" pitchFamily="34" charset="0"/>
                        </a:rPr>
                        <a:t>Discusión sobre tipos de crisis – trbajo grupal sobre barreras</a:t>
                      </a:r>
                    </a:p>
                  </a:txBody>
                  <a:tcPr/>
                </a:tc>
                <a:extLst>
                  <a:ext uri="{0D108BD9-81ED-4DB2-BD59-A6C34878D82A}">
                    <a16:rowId xmlns:a16="http://schemas.microsoft.com/office/drawing/2014/main" val="2837678760"/>
                  </a:ext>
                </a:extLst>
              </a:tr>
              <a:tr h="431587">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s-AR" sz="2400" noProof="0">
                          <a:latin typeface="Calibri" panose="020F0502020204030204" pitchFamily="34" charset="0"/>
                          <a:cs typeface="Calibri" panose="020F0502020204030204" pitchFamily="34" charset="0"/>
                        </a:rPr>
                        <a:t>15 mins</a:t>
                      </a:r>
                    </a:p>
                  </a:txBody>
                  <a:tcPr/>
                </a:tc>
                <a:tc>
                  <a:txBody>
                    <a:bodyPr/>
                    <a:lstStyle/>
                    <a:p>
                      <a:r>
                        <a:rPr lang="es-AR" sz="2400" noProof="0" dirty="0">
                          <a:latin typeface="Calibri" panose="020F0502020204030204" pitchFamily="34" charset="0"/>
                          <a:cs typeface="Calibri" panose="020F0502020204030204" pitchFamily="34" charset="0"/>
                        </a:rPr>
                        <a:t>Introducción sobre los instrumentos y políticas relevantes para los distintos tipos de crisis</a:t>
                      </a:r>
                    </a:p>
                  </a:txBody>
                  <a:tcPr/>
                </a:tc>
                <a:extLst>
                  <a:ext uri="{0D108BD9-81ED-4DB2-BD59-A6C34878D82A}">
                    <a16:rowId xmlns:a16="http://schemas.microsoft.com/office/drawing/2014/main" val="520856232"/>
                  </a:ext>
                </a:extLst>
              </a:tr>
              <a:tr h="431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2400" b="1" noProof="0">
                          <a:latin typeface="Calibri" panose="020F0502020204030204" pitchFamily="34" charset="0"/>
                          <a:cs typeface="Calibri" panose="020F0502020204030204" pitchFamily="34" charset="0"/>
                        </a:rPr>
                        <a:t>10 min</a:t>
                      </a:r>
                    </a:p>
                  </a:txBody>
                  <a:tcPr/>
                </a:tc>
                <a:tc>
                  <a:txBody>
                    <a:bodyPr/>
                    <a:lstStyle/>
                    <a:p>
                      <a:r>
                        <a:rPr lang="es-AR" sz="2400" b="1" noProof="0" dirty="0">
                          <a:latin typeface="Calibri" panose="020F0502020204030204" pitchFamily="34" charset="0"/>
                          <a:cs typeface="Calibri" panose="020F0502020204030204" pitchFamily="34" charset="0"/>
                        </a:rPr>
                        <a:t>Intervalo sensorial</a:t>
                      </a:r>
                    </a:p>
                  </a:txBody>
                  <a:tcPr/>
                </a:tc>
                <a:extLst>
                  <a:ext uri="{0D108BD9-81ED-4DB2-BD59-A6C34878D82A}">
                    <a16:rowId xmlns:a16="http://schemas.microsoft.com/office/drawing/2014/main" val="4288431263"/>
                  </a:ext>
                </a:extLst>
              </a:tr>
              <a:tr h="4890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2400" noProof="0">
                          <a:latin typeface="Calibri" panose="020F0502020204030204" pitchFamily="34" charset="0"/>
                          <a:cs typeface="Calibri" panose="020F0502020204030204" pitchFamily="34" charset="0"/>
                        </a:rPr>
                        <a:t>35 mins</a:t>
                      </a:r>
                    </a:p>
                  </a:txBody>
                  <a:tcPr/>
                </a:tc>
                <a:tc>
                  <a:txBody>
                    <a:bodyPr/>
                    <a:lstStyle/>
                    <a:p>
                      <a:r>
                        <a:rPr lang="es-AR" sz="2400" noProof="0" dirty="0">
                          <a:latin typeface="Calibri" panose="020F0502020204030204" pitchFamily="34" charset="0"/>
                          <a:cs typeface="Calibri" panose="020F0502020204030204" pitchFamily="34" charset="0"/>
                        </a:rPr>
                        <a:t>Introducción breve de las Directrices de IASC - Trabajo práctico grupal.</a:t>
                      </a:r>
                    </a:p>
                  </a:txBody>
                  <a:tcPr/>
                </a:tc>
                <a:extLst>
                  <a:ext uri="{0D108BD9-81ED-4DB2-BD59-A6C34878D82A}">
                    <a16:rowId xmlns:a16="http://schemas.microsoft.com/office/drawing/2014/main" val="1815008066"/>
                  </a:ext>
                </a:extLst>
              </a:tr>
              <a:tr h="431587">
                <a:tc>
                  <a:txBody>
                    <a:bodyPr/>
                    <a:lstStyle/>
                    <a:p>
                      <a:r>
                        <a:rPr lang="es-AR" sz="2400" noProof="0">
                          <a:latin typeface="Calibri" panose="020F0502020204030204" pitchFamily="34" charset="0"/>
                          <a:cs typeface="Calibri" panose="020F0502020204030204" pitchFamily="34" charset="0"/>
                        </a:rPr>
                        <a:t>20 mins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2400" noProof="0" dirty="0">
                          <a:latin typeface="Calibri" panose="020F0502020204030204" pitchFamily="34" charset="0"/>
                          <a:cs typeface="Calibri" panose="020F0502020204030204" pitchFamily="34" charset="0"/>
                        </a:rPr>
                        <a:t>Reflexiones Finales. Presentación del trabajo entre sesiones, y preguntas</a:t>
                      </a:r>
                    </a:p>
                  </a:txBody>
                  <a:tcPr/>
                </a:tc>
                <a:extLst>
                  <a:ext uri="{0D108BD9-81ED-4DB2-BD59-A6C34878D82A}">
                    <a16:rowId xmlns:a16="http://schemas.microsoft.com/office/drawing/2014/main" val="1523779916"/>
                  </a:ext>
                </a:extLst>
              </a:tr>
              <a:tr h="514826">
                <a:tc>
                  <a:txBody>
                    <a:bodyPr/>
                    <a:lstStyle/>
                    <a:p>
                      <a:r>
                        <a:rPr lang="es-AR" sz="2400" noProof="0">
                          <a:latin typeface="Calibri" panose="020F0502020204030204" pitchFamily="34" charset="0"/>
                          <a:cs typeface="Calibri" panose="020F0502020204030204" pitchFamily="34" charset="0"/>
                        </a:rPr>
                        <a:t>5 mins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2400" noProof="0" dirty="0">
                          <a:latin typeface="Calibri" panose="020F0502020204030204" pitchFamily="34" charset="0"/>
                          <a:cs typeface="Calibri" panose="020F0502020204030204" pitchFamily="34" charset="0"/>
                        </a:rPr>
                        <a:t>Cierre y encuesta de </a:t>
                      </a:r>
                      <a:r>
                        <a:rPr lang="es-AR" sz="2400" noProof="0" dirty="0" err="1">
                          <a:latin typeface="Calibri" panose="020F0502020204030204" pitchFamily="34" charset="0"/>
                          <a:cs typeface="Calibri" panose="020F0502020204030204" pitchFamily="34" charset="0"/>
                        </a:rPr>
                        <a:t>retoalimentación</a:t>
                      </a:r>
                      <a:endParaRPr lang="es-AR" sz="24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01018186"/>
                  </a:ext>
                </a:extLst>
              </a:tr>
            </a:tbl>
          </a:graphicData>
        </a:graphic>
      </p:graphicFrame>
      <p:sp>
        <p:nvSpPr>
          <p:cNvPr id="5" name="Date Placeholder 3">
            <a:extLst>
              <a:ext uri="{FF2B5EF4-FFF2-40B4-BE49-F238E27FC236}">
                <a16:creationId xmlns:a16="http://schemas.microsoft.com/office/drawing/2014/main" id="{C182E96C-E916-E908-2C6A-BB08215BB87F}"/>
              </a:ext>
              <a:ext uri="{C183D7F6-B498-43B3-948B-1728B52AA6E4}">
                <adec:decorative xmlns:adec="http://schemas.microsoft.com/office/drawing/2017/decorative" val="1"/>
              </a:ext>
            </a:extLst>
          </p:cNvPr>
          <p:cNvSpPr txBox="1">
            <a:spLocks/>
          </p:cNvSpPr>
          <p:nvPr/>
        </p:nvSpPr>
        <p:spPr>
          <a:xfrm>
            <a:off x="690963" y="6398609"/>
            <a:ext cx="2743200"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2">
                    <a:lumMod val="20000"/>
                    <a:lumOff val="8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fld id="{F8870BDD-1078-3042-BFF8-A77E08F8C860}" type="datetime1">
              <a:rPr lang="en-US" sz="1200" smtClean="0">
                <a:solidFill>
                  <a:schemeClr val="tx1">
                    <a:lumMod val="50000"/>
                    <a:lumOff val="50000"/>
                  </a:schemeClr>
                </a:solidFill>
              </a:rPr>
              <a:pPr algn="l"/>
              <a:t>1/23/24</a:t>
            </a:fld>
            <a:endParaRPr lang="en-GB" sz="1200" dirty="0">
              <a:solidFill>
                <a:schemeClr val="tx1">
                  <a:lumMod val="50000"/>
                  <a:lumOff val="50000"/>
                </a:schemeClr>
              </a:solidFill>
            </a:endParaRPr>
          </a:p>
        </p:txBody>
      </p:sp>
    </p:spTree>
    <p:extLst>
      <p:ext uri="{BB962C8B-B14F-4D97-AF65-F5344CB8AC3E}">
        <p14:creationId xmlns:p14="http://schemas.microsoft.com/office/powerpoint/2010/main" val="4047167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7BCA-9DFE-4614-AD90-BA712BFBDB17}"/>
              </a:ext>
            </a:extLst>
          </p:cNvPr>
          <p:cNvSpPr>
            <a:spLocks noGrp="1"/>
          </p:cNvSpPr>
          <p:nvPr>
            <p:ph type="title"/>
          </p:nvPr>
        </p:nvSpPr>
        <p:spPr>
          <a:xfrm>
            <a:off x="408214" y="408214"/>
            <a:ext cx="8556172" cy="1240972"/>
          </a:xfrm>
        </p:spPr>
        <p:txBody>
          <a:bodyPr>
            <a:noAutofit/>
          </a:bodyPr>
          <a:lstStyle/>
          <a:p>
            <a:r>
              <a:rPr lang="en-GB" sz="3200" b="1" dirty="0">
                <a:latin typeface="Calibri" panose="020F0502020204030204" pitchFamily="34" charset="0"/>
                <a:cs typeface="Calibri" panose="020F0502020204030204" pitchFamily="34" charset="0"/>
              </a:rPr>
              <a:t>Para </a:t>
            </a:r>
            <a:r>
              <a:rPr lang="en-GB" sz="3200" b="1" dirty="0" err="1">
                <a:latin typeface="Calibri" panose="020F0502020204030204" pitchFamily="34" charset="0"/>
                <a:cs typeface="Calibri" panose="020F0502020204030204" pitchFamily="34" charset="0"/>
              </a:rPr>
              <a:t>el</a:t>
            </a:r>
            <a:r>
              <a:rPr lang="en-GB" sz="3200" b="1" dirty="0">
                <a:latin typeface="Calibri" panose="020F0502020204030204" pitchFamily="34" charset="0"/>
                <a:cs typeface="Calibri" panose="020F0502020204030204" pitchFamily="34" charset="0"/>
              </a:rPr>
              <a:t> </a:t>
            </a:r>
            <a:r>
              <a:rPr lang="en-GB" sz="3200" b="1" dirty="0" err="1">
                <a:latin typeface="Calibri" panose="020F0502020204030204" pitchFamily="34" charset="0"/>
                <a:cs typeface="Calibri" panose="020F0502020204030204" pitchFamily="34" charset="0"/>
              </a:rPr>
              <a:t>facilitador</a:t>
            </a:r>
            <a:r>
              <a:rPr lang="en-GB" sz="3200" b="1" dirty="0">
                <a:latin typeface="Calibri" panose="020F0502020204030204" pitchFamily="34" charset="0"/>
                <a:cs typeface="Calibri" panose="020F0502020204030204" pitchFamily="34" charset="0"/>
              </a:rPr>
              <a:t>: </a:t>
            </a:r>
            <a:r>
              <a:rPr lang="en-GB" sz="3200" b="1" dirty="0" err="1">
                <a:latin typeface="Calibri" panose="020F0502020204030204" pitchFamily="34" charset="0"/>
                <a:cs typeface="Calibri" panose="020F0502020204030204" pitchFamily="34" charset="0"/>
              </a:rPr>
              <a:t>guía</a:t>
            </a:r>
            <a:r>
              <a:rPr lang="en-GB" sz="3200" b="1" dirty="0">
                <a:latin typeface="Calibri" panose="020F0502020204030204" pitchFamily="34" charset="0"/>
                <a:cs typeface="Calibri" panose="020F0502020204030204" pitchFamily="34" charset="0"/>
              </a:rPr>
              <a:t> para </a:t>
            </a:r>
            <a:r>
              <a:rPr lang="en-GB" sz="3200" b="1" dirty="0" err="1">
                <a:latin typeface="Calibri" panose="020F0502020204030204" pitchFamily="34" charset="0"/>
                <a:cs typeface="Calibri" panose="020F0502020204030204" pitchFamily="34" charset="0"/>
              </a:rPr>
              <a:t>hacer</a:t>
            </a:r>
            <a:r>
              <a:rPr lang="en-GB" sz="3200" b="1" dirty="0">
                <a:latin typeface="Calibri" panose="020F0502020204030204" pitchFamily="34" charset="0"/>
                <a:cs typeface="Calibri" panose="020F0502020204030204" pitchFamily="34" charset="0"/>
              </a:rPr>
              <a:t> </a:t>
            </a:r>
            <a:r>
              <a:rPr lang="en-GB" sz="3200" b="1" dirty="0" err="1">
                <a:latin typeface="Calibri" panose="020F0502020204030204" pitchFamily="34" charset="0"/>
                <a:cs typeface="Calibri" panose="020F0502020204030204" pitchFamily="34" charset="0"/>
              </a:rPr>
              <a:t>una</a:t>
            </a:r>
            <a:r>
              <a:rPr lang="en-GB" sz="3200" b="1" dirty="0">
                <a:latin typeface="Calibri" panose="020F0502020204030204" pitchFamily="34" charset="0"/>
                <a:cs typeface="Calibri" panose="020F0502020204030204" pitchFamily="34" charset="0"/>
              </a:rPr>
              <a:t> </a:t>
            </a:r>
            <a:r>
              <a:rPr lang="en-GB" sz="3200" b="1" dirty="0" err="1">
                <a:latin typeface="Calibri" panose="020F0502020204030204" pitchFamily="34" charset="0"/>
                <a:cs typeface="Calibri" panose="020F0502020204030204" pitchFamily="34" charset="0"/>
              </a:rPr>
              <a:t>presentación</a:t>
            </a:r>
            <a:r>
              <a:rPr lang="en-GB" sz="3200" b="1" dirty="0">
                <a:latin typeface="Calibri" panose="020F0502020204030204" pitchFamily="34" charset="0"/>
                <a:cs typeface="Calibri" panose="020F0502020204030204" pitchFamily="34" charset="0"/>
              </a:rPr>
              <a:t> formal </a:t>
            </a:r>
            <a:r>
              <a:rPr lang="en-GB" sz="3200" b="1" dirty="0" err="1">
                <a:latin typeface="Calibri" panose="020F0502020204030204" pitchFamily="34" charset="0"/>
                <a:cs typeface="Calibri" panose="020F0502020204030204" pitchFamily="34" charset="0"/>
              </a:rPr>
              <a:t>sobre</a:t>
            </a:r>
            <a:r>
              <a:rPr lang="en-GB" sz="3200" b="1" dirty="0">
                <a:latin typeface="Calibri" panose="020F0502020204030204" pitchFamily="34" charset="0"/>
                <a:cs typeface="Calibri" panose="020F0502020204030204" pitchFamily="34" charset="0"/>
              </a:rPr>
              <a:t> </a:t>
            </a:r>
            <a:r>
              <a:rPr lang="en-GB" sz="3200" b="1" dirty="0" err="1">
                <a:latin typeface="Calibri" panose="020F0502020204030204" pitchFamily="34" charset="0"/>
                <a:cs typeface="Calibri" panose="020F0502020204030204" pitchFamily="34" charset="0"/>
              </a:rPr>
              <a:t>el</a:t>
            </a:r>
            <a:r>
              <a:rPr lang="en-GB" sz="3200" b="1" dirty="0">
                <a:latin typeface="Calibri" panose="020F0502020204030204" pitchFamily="34" charset="0"/>
                <a:cs typeface="Calibri" panose="020F0502020204030204" pitchFamily="34" charset="0"/>
              </a:rPr>
              <a:t> Sistema de </a:t>
            </a:r>
            <a:r>
              <a:rPr lang="en-GB" sz="3200" b="1" dirty="0" err="1">
                <a:latin typeface="Calibri" panose="020F0502020204030204" pitchFamily="34" charset="0"/>
                <a:cs typeface="Calibri" panose="020F0502020204030204" pitchFamily="34" charset="0"/>
              </a:rPr>
              <a:t>Grupos</a:t>
            </a:r>
            <a:r>
              <a:rPr lang="en-GB" sz="3200" b="1" dirty="0">
                <a:latin typeface="Calibri" panose="020F0502020204030204" pitchFamily="34" charset="0"/>
                <a:cs typeface="Calibri" panose="020F0502020204030204" pitchFamily="34" charset="0"/>
              </a:rPr>
              <a:t> </a:t>
            </a:r>
            <a:r>
              <a:rPr lang="en-GB" sz="3200" b="1" dirty="0" err="1">
                <a:latin typeface="Calibri" panose="020F0502020204030204" pitchFamily="34" charset="0"/>
                <a:cs typeface="Calibri" panose="020F0502020204030204" pitchFamily="34" charset="0"/>
              </a:rPr>
              <a:t>Temáticos</a:t>
            </a:r>
            <a:r>
              <a:rPr lang="en-GB" sz="3200" b="1" dirty="0">
                <a:latin typeface="Calibri" panose="020F0502020204030204" pitchFamily="34" charset="0"/>
                <a:cs typeface="Calibri" panose="020F0502020204030204" pitchFamily="34" charset="0"/>
              </a:rPr>
              <a:t>  y </a:t>
            </a:r>
            <a:r>
              <a:rPr lang="en-GB" sz="3200" b="1" dirty="0" err="1">
                <a:latin typeface="Calibri" panose="020F0502020204030204" pitchFamily="34" charset="0"/>
                <a:cs typeface="Calibri" panose="020F0502020204030204" pitchFamily="34" charset="0"/>
              </a:rPr>
              <a:t>el</a:t>
            </a:r>
            <a:r>
              <a:rPr lang="en-GB" sz="3200" b="1" dirty="0">
                <a:latin typeface="Calibri" panose="020F0502020204030204" pitchFamily="34" charset="0"/>
                <a:cs typeface="Calibri" panose="020F0502020204030204" pitchFamily="34" charset="0"/>
              </a:rPr>
              <a:t> MCR</a:t>
            </a:r>
          </a:p>
        </p:txBody>
      </p:sp>
      <p:sp>
        <p:nvSpPr>
          <p:cNvPr id="4" name="Date Placeholder 3">
            <a:extLst>
              <a:ext uri="{FF2B5EF4-FFF2-40B4-BE49-F238E27FC236}">
                <a16:creationId xmlns:a16="http://schemas.microsoft.com/office/drawing/2014/main" id="{5FE0779C-BA1F-4D52-AA52-3797D0BE7EF5}"/>
              </a:ext>
              <a:ext uri="{C183D7F6-B498-43B3-948B-1728B52AA6E4}">
                <adec:decorative xmlns:adec="http://schemas.microsoft.com/office/drawing/2017/decorative" val="1"/>
              </a:ext>
            </a:extLst>
          </p:cNvPr>
          <p:cNvSpPr>
            <a:spLocks noGrp="1"/>
          </p:cNvSpPr>
          <p:nvPr>
            <p:ph type="dt" sz="half" idx="10"/>
          </p:nvPr>
        </p:nvSpPr>
        <p:spPr/>
        <p:txBody>
          <a:bodyPr/>
          <a:lstStyle/>
          <a:p>
            <a:fld id="{C0223B5C-EA9A-C540-9BFF-A0B22ACE7DF2}" type="datetime1">
              <a:rPr lang="en-US" smtClean="0"/>
              <a:t>1/23/24</a:t>
            </a:fld>
            <a:endParaRPr lang="en-GB"/>
          </a:p>
        </p:txBody>
      </p:sp>
      <p:sp>
        <p:nvSpPr>
          <p:cNvPr id="5" name="Footer Placeholder 4">
            <a:extLst>
              <a:ext uri="{FF2B5EF4-FFF2-40B4-BE49-F238E27FC236}">
                <a16:creationId xmlns:a16="http://schemas.microsoft.com/office/drawing/2014/main" id="{5B3316DB-6AED-4207-91A4-A8CA0E96793E}"/>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4C03A2F1-7810-41C1-B6B5-FBE7918D70E3}"/>
              </a:ext>
            </a:extLst>
          </p:cNvPr>
          <p:cNvSpPr>
            <a:spLocks noGrp="1"/>
          </p:cNvSpPr>
          <p:nvPr>
            <p:ph type="sldNum" sz="quarter" idx="12"/>
          </p:nvPr>
        </p:nvSpPr>
        <p:spPr/>
        <p:txBody>
          <a:bodyPr/>
          <a:lstStyle/>
          <a:p>
            <a:r>
              <a:rPr lang="en-GB" dirty="0"/>
              <a:t>Slide </a:t>
            </a:r>
            <a:fld id="{566D8EC2-00B7-4DEC-8348-941BB5C1523A}" type="slidenum">
              <a:rPr lang="en-GB" smtClean="0"/>
              <a:t>40</a:t>
            </a:fld>
            <a:endParaRPr lang="en-GB" dirty="0"/>
          </a:p>
        </p:txBody>
      </p:sp>
      <p:sp>
        <p:nvSpPr>
          <p:cNvPr id="7" name="Content Placeholder 6">
            <a:extLst>
              <a:ext uri="{FF2B5EF4-FFF2-40B4-BE49-F238E27FC236}">
                <a16:creationId xmlns:a16="http://schemas.microsoft.com/office/drawing/2014/main" id="{5CB104C6-9338-94E8-C9DF-077F67ACE1DC}"/>
              </a:ext>
            </a:extLst>
          </p:cNvPr>
          <p:cNvSpPr>
            <a:spLocks noGrp="1"/>
          </p:cNvSpPr>
          <p:nvPr>
            <p:ph idx="1"/>
          </p:nvPr>
        </p:nvSpPr>
        <p:spPr>
          <a:xfrm rot="10800000" flipV="1">
            <a:off x="748844" y="1865046"/>
            <a:ext cx="10778760" cy="3611080"/>
          </a:xfrm>
        </p:spPr>
        <p:txBody>
          <a:bodyPr>
            <a:normAutofit lnSpcReduction="10000"/>
          </a:bodyPr>
          <a:lstStyle/>
          <a:p>
            <a:pPr marL="0" indent="0">
              <a:buNone/>
            </a:pPr>
            <a:r>
              <a:rPr lang="en-GB" sz="2800" b="1" dirty="0" err="1"/>
              <a:t>Vamos</a:t>
            </a:r>
            <a:r>
              <a:rPr lang="en-GB" sz="2800" b="1" dirty="0"/>
              <a:t> a </a:t>
            </a:r>
            <a:r>
              <a:rPr lang="en-GB" sz="2800" b="1" dirty="0" err="1"/>
              <a:t>considerar</a:t>
            </a:r>
            <a:r>
              <a:rPr lang="en-GB" sz="2800" b="1" dirty="0"/>
              <a:t> dos </a:t>
            </a:r>
            <a:r>
              <a:rPr lang="en-GB" sz="2800" b="1" dirty="0" err="1"/>
              <a:t>mecanismos</a:t>
            </a:r>
            <a:r>
              <a:rPr lang="en-GB" sz="2800" b="1" dirty="0"/>
              <a:t> </a:t>
            </a:r>
            <a:r>
              <a:rPr lang="en-GB" sz="2800" b="1" dirty="0" err="1"/>
              <a:t>importantes</a:t>
            </a:r>
            <a:r>
              <a:rPr lang="en-GB" sz="2800" b="1" dirty="0"/>
              <a:t> que </a:t>
            </a:r>
            <a:r>
              <a:rPr lang="en-GB" sz="2800" b="1" dirty="0" err="1"/>
              <a:t>dependen</a:t>
            </a:r>
            <a:r>
              <a:rPr lang="en-GB" sz="2800" b="1" dirty="0"/>
              <a:t> del </a:t>
            </a:r>
            <a:r>
              <a:rPr lang="en-GB" sz="2800" b="1" dirty="0" err="1"/>
              <a:t>tipo</a:t>
            </a:r>
            <a:r>
              <a:rPr lang="en-GB" sz="2800" b="1" dirty="0"/>
              <a:t> de crisis</a:t>
            </a:r>
            <a:endParaRPr lang="en-GB" dirty="0"/>
          </a:p>
          <a:p>
            <a:r>
              <a:rPr lang="en-GB" dirty="0"/>
              <a:t>Sistema de </a:t>
            </a:r>
            <a:r>
              <a:rPr lang="en-GB" dirty="0" err="1"/>
              <a:t>Grupos</a:t>
            </a:r>
            <a:r>
              <a:rPr lang="en-GB" dirty="0"/>
              <a:t> </a:t>
            </a:r>
            <a:r>
              <a:rPr lang="en-GB" dirty="0" err="1"/>
              <a:t>Temáticos</a:t>
            </a:r>
            <a:endParaRPr lang="en-GB" dirty="0"/>
          </a:p>
          <a:p>
            <a:r>
              <a:rPr lang="en-GB" dirty="0" err="1"/>
              <a:t>Modelo</a:t>
            </a:r>
            <a:r>
              <a:rPr lang="en-GB" dirty="0"/>
              <a:t> de </a:t>
            </a:r>
            <a:r>
              <a:rPr lang="en-GB" dirty="0" err="1"/>
              <a:t>Coordinación</a:t>
            </a:r>
            <a:r>
              <a:rPr lang="en-GB" dirty="0"/>
              <a:t> de </a:t>
            </a:r>
            <a:r>
              <a:rPr lang="en-GB" dirty="0" err="1"/>
              <a:t>Refugiados</a:t>
            </a:r>
            <a:endParaRPr lang="en-GB" dirty="0"/>
          </a:p>
          <a:p>
            <a:r>
              <a:rPr lang="en-GB" dirty="0"/>
              <a:t>El </a:t>
            </a:r>
            <a:r>
              <a:rPr lang="en-GB" dirty="0" err="1"/>
              <a:t>facilitador</a:t>
            </a:r>
            <a:r>
              <a:rPr lang="en-GB" dirty="0"/>
              <a:t> da un panorama breve de la </a:t>
            </a:r>
            <a:r>
              <a:rPr lang="en-GB" dirty="0" err="1"/>
              <a:t>historia</a:t>
            </a:r>
            <a:r>
              <a:rPr lang="en-GB" dirty="0"/>
              <a:t> </a:t>
            </a:r>
            <a:r>
              <a:rPr lang="en-GB" dirty="0" err="1"/>
              <a:t>sobre</a:t>
            </a:r>
            <a:r>
              <a:rPr lang="en-GB" dirty="0"/>
              <a:t> </a:t>
            </a:r>
            <a:r>
              <a:rPr lang="en-GB" dirty="0" err="1"/>
              <a:t>el</a:t>
            </a:r>
            <a:r>
              <a:rPr lang="en-GB" dirty="0"/>
              <a:t> </a:t>
            </a:r>
            <a:r>
              <a:rPr lang="en-GB" dirty="0" err="1"/>
              <a:t>origen</a:t>
            </a:r>
            <a:r>
              <a:rPr lang="en-GB" dirty="0"/>
              <a:t> de </a:t>
            </a:r>
            <a:r>
              <a:rPr lang="en-GB" dirty="0" err="1"/>
              <a:t>estos</a:t>
            </a:r>
            <a:r>
              <a:rPr lang="en-GB" dirty="0"/>
              <a:t> </a:t>
            </a:r>
            <a:r>
              <a:rPr lang="en-GB" dirty="0" err="1"/>
              <a:t>mecanismos</a:t>
            </a:r>
            <a:r>
              <a:rPr lang="en-GB" dirty="0"/>
              <a:t>.</a:t>
            </a:r>
          </a:p>
          <a:p>
            <a:r>
              <a:rPr lang="en-GB" dirty="0"/>
              <a:t>¿</a:t>
            </a:r>
            <a:r>
              <a:rPr lang="en-GB" dirty="0" err="1"/>
              <a:t>Qué</a:t>
            </a:r>
            <a:r>
              <a:rPr lang="en-GB" dirty="0"/>
              <a:t> </a:t>
            </a:r>
            <a:r>
              <a:rPr lang="en-GB" dirty="0" err="1"/>
              <a:t>formas</a:t>
            </a:r>
            <a:r>
              <a:rPr lang="en-GB" dirty="0"/>
              <a:t> </a:t>
            </a:r>
            <a:r>
              <a:rPr lang="en-GB" dirty="0" err="1"/>
              <a:t>practicas</a:t>
            </a:r>
            <a:r>
              <a:rPr lang="en-GB" dirty="0"/>
              <a:t> </a:t>
            </a:r>
            <a:r>
              <a:rPr lang="en-GB" dirty="0" err="1"/>
              <a:t>existen</a:t>
            </a:r>
            <a:r>
              <a:rPr lang="en-GB" dirty="0"/>
              <a:t> para que las OPDs </a:t>
            </a:r>
            <a:r>
              <a:rPr lang="en-GB" dirty="0" err="1"/>
              <a:t>entren</a:t>
            </a:r>
            <a:r>
              <a:rPr lang="en-GB" dirty="0"/>
              <a:t> </a:t>
            </a:r>
            <a:r>
              <a:rPr lang="en-GB" dirty="0" err="1"/>
              <a:t>en</a:t>
            </a:r>
            <a:r>
              <a:rPr lang="en-GB" dirty="0"/>
              <a:t> </a:t>
            </a:r>
            <a:r>
              <a:rPr lang="en-GB" dirty="0" err="1"/>
              <a:t>contacto</a:t>
            </a:r>
            <a:r>
              <a:rPr lang="en-GB" dirty="0"/>
              <a:t> con </a:t>
            </a:r>
            <a:r>
              <a:rPr lang="en-GB" dirty="0" err="1"/>
              <a:t>los</a:t>
            </a:r>
            <a:r>
              <a:rPr lang="en-GB" dirty="0"/>
              <a:t> </a:t>
            </a:r>
            <a:r>
              <a:rPr lang="en-GB" dirty="0" err="1"/>
              <a:t>mecanismos</a:t>
            </a:r>
            <a:r>
              <a:rPr lang="en-GB" dirty="0"/>
              <a:t> de </a:t>
            </a:r>
            <a:r>
              <a:rPr lang="en-GB" dirty="0" err="1"/>
              <a:t>coordinación</a:t>
            </a:r>
            <a:r>
              <a:rPr lang="en-GB" dirty="0"/>
              <a:t>?</a:t>
            </a:r>
          </a:p>
        </p:txBody>
      </p:sp>
      <p:pic>
        <p:nvPicPr>
          <p:cNvPr id="8" name="Picture 7">
            <a:extLst>
              <a:ext uri="{FF2B5EF4-FFF2-40B4-BE49-F238E27FC236}">
                <a16:creationId xmlns:a16="http://schemas.microsoft.com/office/drawing/2014/main" id="{F4C9B3D3-BB46-A24A-A5B8-4B623DD11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886901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72F0-3B12-4E3E-A798-A7A9ECF78CFC}"/>
              </a:ext>
            </a:extLst>
          </p:cNvPr>
          <p:cNvSpPr>
            <a:spLocks noGrp="1"/>
          </p:cNvSpPr>
          <p:nvPr>
            <p:ph type="title"/>
          </p:nvPr>
        </p:nvSpPr>
        <p:spPr/>
        <p:txBody>
          <a:bodyPr>
            <a:normAutofit fontScale="90000"/>
          </a:bodyPr>
          <a:lstStyle/>
          <a:p>
            <a:r>
              <a:rPr lang="en-US" b="1" dirty="0">
                <a:solidFill>
                  <a:srgbClr val="7030A0"/>
                </a:solidFill>
                <a:latin typeface="+mn-lt"/>
              </a:rPr>
              <a:t>¡</a:t>
            </a:r>
            <a:r>
              <a:rPr lang="en-US" b="1" dirty="0" err="1">
                <a:solidFill>
                  <a:srgbClr val="7030A0"/>
                </a:solidFill>
                <a:latin typeface="+mn-lt"/>
              </a:rPr>
              <a:t>Conoce</a:t>
            </a:r>
            <a:r>
              <a:rPr lang="en-US" b="1" dirty="0">
                <a:solidFill>
                  <a:srgbClr val="7030A0"/>
                </a:solidFill>
                <a:latin typeface="+mn-lt"/>
              </a:rPr>
              <a:t> </a:t>
            </a:r>
            <a:r>
              <a:rPr lang="en-US" b="1" dirty="0" err="1">
                <a:solidFill>
                  <a:srgbClr val="7030A0"/>
                </a:solidFill>
                <a:latin typeface="+mn-lt"/>
              </a:rPr>
              <a:t>tus</a:t>
            </a:r>
            <a:r>
              <a:rPr lang="en-US" b="1" dirty="0">
                <a:solidFill>
                  <a:srgbClr val="7030A0"/>
                </a:solidFill>
                <a:latin typeface="+mn-lt"/>
              </a:rPr>
              <a:t> derechos! </a:t>
            </a:r>
            <a:br>
              <a:rPr lang="en-US" sz="2700" b="1" dirty="0">
                <a:solidFill>
                  <a:srgbClr val="C00000"/>
                </a:solidFill>
                <a:latin typeface="+mn-lt"/>
              </a:rPr>
            </a:br>
            <a:r>
              <a:rPr lang="en-US" sz="2700" b="1" dirty="0" err="1">
                <a:solidFill>
                  <a:srgbClr val="C00000"/>
                </a:solidFill>
                <a:latin typeface="+mn-lt"/>
              </a:rPr>
              <a:t>Actores</a:t>
            </a:r>
            <a:r>
              <a:rPr lang="en-US" sz="2700" b="1" dirty="0">
                <a:solidFill>
                  <a:srgbClr val="C00000"/>
                </a:solidFill>
                <a:latin typeface="+mn-lt"/>
              </a:rPr>
              <a:t> locales y </a:t>
            </a:r>
            <a:r>
              <a:rPr lang="en-US" sz="2700" b="1" dirty="0" err="1">
                <a:solidFill>
                  <a:srgbClr val="C00000"/>
                </a:solidFill>
                <a:latin typeface="+mn-lt"/>
              </a:rPr>
              <a:t>nacionales</a:t>
            </a:r>
            <a:r>
              <a:rPr lang="en-US" sz="2700" b="1" dirty="0">
                <a:solidFill>
                  <a:srgbClr val="C00000"/>
                </a:solidFill>
                <a:latin typeface="+mn-lt"/>
              </a:rPr>
              <a:t> </a:t>
            </a:r>
            <a:r>
              <a:rPr lang="en-US" sz="2700" b="1" dirty="0" err="1">
                <a:solidFill>
                  <a:srgbClr val="C00000"/>
                </a:solidFill>
                <a:latin typeface="+mn-lt"/>
              </a:rPr>
              <a:t>trabajando</a:t>
            </a:r>
            <a:r>
              <a:rPr lang="en-US" sz="2700" b="1" dirty="0">
                <a:solidFill>
                  <a:srgbClr val="C00000"/>
                </a:solidFill>
                <a:latin typeface="+mn-lt"/>
              </a:rPr>
              <a:t> </a:t>
            </a:r>
            <a:r>
              <a:rPr lang="en-US" sz="2700" b="1" dirty="0" err="1">
                <a:solidFill>
                  <a:srgbClr val="C00000"/>
                </a:solidFill>
                <a:latin typeface="+mn-lt"/>
              </a:rPr>
              <a:t>juntos</a:t>
            </a:r>
            <a:r>
              <a:rPr lang="en-US" sz="2700" b="1" dirty="0">
                <a:solidFill>
                  <a:srgbClr val="C00000"/>
                </a:solidFill>
                <a:latin typeface="+mn-lt"/>
              </a:rPr>
              <a:t> </a:t>
            </a:r>
            <a:r>
              <a:rPr lang="en-US" sz="2700" b="1" dirty="0" err="1">
                <a:solidFill>
                  <a:srgbClr val="C00000"/>
                </a:solidFill>
                <a:latin typeface="+mn-lt"/>
              </a:rPr>
              <a:t>por</a:t>
            </a:r>
            <a:r>
              <a:rPr lang="en-US" sz="2700" b="1" dirty="0">
                <a:solidFill>
                  <a:srgbClr val="C00000"/>
                </a:solidFill>
                <a:latin typeface="+mn-lt"/>
              </a:rPr>
              <a:t> la </a:t>
            </a:r>
            <a:r>
              <a:rPr lang="en-US" sz="2700" b="1" dirty="0" err="1">
                <a:solidFill>
                  <a:srgbClr val="C00000"/>
                </a:solidFill>
                <a:latin typeface="+mn-lt"/>
              </a:rPr>
              <a:t>coordinación</a:t>
            </a:r>
            <a:r>
              <a:rPr lang="en-US" sz="2700" b="1" dirty="0">
                <a:solidFill>
                  <a:srgbClr val="C00000"/>
                </a:solidFill>
                <a:latin typeface="+mn-lt"/>
              </a:rPr>
              <a:t> </a:t>
            </a:r>
            <a:r>
              <a:rPr lang="en-US" sz="2700" b="1" dirty="0" err="1">
                <a:solidFill>
                  <a:srgbClr val="C00000"/>
                </a:solidFill>
                <a:latin typeface="+mn-lt"/>
              </a:rPr>
              <a:t>humanitaria</a:t>
            </a:r>
            <a:endParaRPr lang="en-US" b="1" dirty="0">
              <a:solidFill>
                <a:srgbClr val="C00000"/>
              </a:solidFill>
              <a:latin typeface="+mn-lt"/>
            </a:endParaRPr>
          </a:p>
        </p:txBody>
      </p:sp>
      <p:sp>
        <p:nvSpPr>
          <p:cNvPr id="3" name="Content Placeholder 2">
            <a:extLst>
              <a:ext uri="{FF2B5EF4-FFF2-40B4-BE49-F238E27FC236}">
                <a16:creationId xmlns:a16="http://schemas.microsoft.com/office/drawing/2014/main" id="{84FAE93E-6645-4D1D-93CF-AA38233C2B07}"/>
              </a:ext>
            </a:extLst>
          </p:cNvPr>
          <p:cNvSpPr>
            <a:spLocks noGrp="1"/>
          </p:cNvSpPr>
          <p:nvPr>
            <p:ph idx="1"/>
          </p:nvPr>
        </p:nvSpPr>
        <p:spPr>
          <a:xfrm rot="10800000" flipV="1">
            <a:off x="748844" y="1865046"/>
            <a:ext cx="10754898" cy="3958811"/>
          </a:xfrm>
        </p:spPr>
        <p:txBody>
          <a:bodyPr>
            <a:normAutofit fontScale="92500" lnSpcReduction="10000"/>
          </a:bodyPr>
          <a:lstStyle/>
          <a:p>
            <a:pPr marL="0" indent="0">
              <a:buNone/>
            </a:pPr>
            <a:r>
              <a:rPr lang="en-US" dirty="0"/>
              <a:t>Como actor local, </a:t>
            </a:r>
            <a:r>
              <a:rPr lang="en-US" dirty="0" err="1"/>
              <a:t>tienes</a:t>
            </a:r>
            <a:r>
              <a:rPr lang="en-US" dirty="0"/>
              <a:t> derecho a: </a:t>
            </a:r>
          </a:p>
          <a:p>
            <a:pPr marL="514350" indent="-514350">
              <a:buFont typeface="+mj-lt"/>
              <a:buAutoNum type="arabicPeriod"/>
            </a:pPr>
            <a:r>
              <a:rPr lang="es-AR" dirty="0"/>
              <a:t>Participar en las estructuras de coordinación humanitaria e influir en las decisiones del mecanismo de coordinación</a:t>
            </a:r>
          </a:p>
          <a:p>
            <a:pPr marL="514350" indent="-514350">
              <a:buFont typeface="+mj-lt"/>
              <a:buAutoNum type="arabicPeriod"/>
            </a:pPr>
            <a:r>
              <a:rPr lang="es-AR" dirty="0"/>
              <a:t>Alcanzar posiciones de </a:t>
            </a:r>
            <a:r>
              <a:rPr lang="es-AR" dirty="0" err="1"/>
              <a:t>liderzgo</a:t>
            </a:r>
            <a:r>
              <a:rPr lang="es-AR" dirty="0"/>
              <a:t> y </a:t>
            </a:r>
            <a:r>
              <a:rPr lang="es-AR" dirty="0" err="1"/>
              <a:t>co</a:t>
            </a:r>
            <a:r>
              <a:rPr lang="es-AR" dirty="0"/>
              <a:t> liderazgo a nivel nacional y </a:t>
            </a:r>
            <a:r>
              <a:rPr lang="es-AR" dirty="0" err="1"/>
              <a:t>sub-nacional</a:t>
            </a:r>
            <a:endParaRPr lang="es-AR" dirty="0"/>
          </a:p>
          <a:p>
            <a:pPr marL="514350" indent="-514350">
              <a:buFont typeface="+mj-lt"/>
              <a:buAutoNum type="arabicPeriod"/>
            </a:pPr>
            <a:r>
              <a:rPr lang="es-AR" dirty="0"/>
              <a:t>Acceder a las reuniones de coordinación (y a los materiales) en el idioma que te permita participar plenamente, mantenidas en lugares (ya sean virtuales o presenciales) que sean </a:t>
            </a:r>
            <a:r>
              <a:rPr lang="es-AR" dirty="0" err="1"/>
              <a:t>accessibles</a:t>
            </a:r>
            <a:r>
              <a:rPr lang="es-AR" dirty="0"/>
              <a:t> y aceptables para </a:t>
            </a:r>
            <a:r>
              <a:rPr lang="es-AR" dirty="0" err="1"/>
              <a:t>tí</a:t>
            </a:r>
            <a:r>
              <a:rPr lang="es-AR" dirty="0"/>
              <a:t>. </a:t>
            </a:r>
          </a:p>
          <a:p>
            <a:pPr marL="514350" indent="-514350">
              <a:buFont typeface="+mj-lt"/>
              <a:buAutoNum type="arabicPeriod"/>
            </a:pPr>
            <a:r>
              <a:rPr lang="es-AR" dirty="0"/>
              <a:t>La visibilidad y el reconocimiento </a:t>
            </a:r>
            <a:r>
              <a:rPr lang="en-US" dirty="0"/>
              <a:t>de </a:t>
            </a:r>
            <a:r>
              <a:rPr lang="en-US" dirty="0" err="1"/>
              <a:t>tus</a:t>
            </a:r>
            <a:r>
              <a:rPr lang="en-US" dirty="0"/>
              <a:t> </a:t>
            </a:r>
            <a:r>
              <a:rPr lang="en-US" dirty="0" err="1"/>
              <a:t>aportes</a:t>
            </a:r>
            <a:r>
              <a:rPr lang="en-US" dirty="0"/>
              <a:t> a la </a:t>
            </a:r>
            <a:r>
              <a:rPr lang="en-US" dirty="0" err="1"/>
              <a:t>respuesta</a:t>
            </a:r>
            <a:r>
              <a:rPr lang="en-US" dirty="0"/>
              <a:t> </a:t>
            </a:r>
            <a:r>
              <a:rPr lang="en-US" dirty="0" err="1"/>
              <a:t>humanitaria</a:t>
            </a:r>
            <a:r>
              <a:rPr lang="en-US" dirty="0"/>
              <a:t>.  </a:t>
            </a:r>
          </a:p>
          <a:p>
            <a:endParaRPr lang="en-US" dirty="0"/>
          </a:p>
        </p:txBody>
      </p:sp>
      <p:sp>
        <p:nvSpPr>
          <p:cNvPr id="4" name="Date Placeholder 3">
            <a:extLst>
              <a:ext uri="{FF2B5EF4-FFF2-40B4-BE49-F238E27FC236}">
                <a16:creationId xmlns:a16="http://schemas.microsoft.com/office/drawing/2014/main" id="{AB292180-0E99-4C99-975E-6F5D6FABF283}"/>
              </a:ext>
            </a:extLst>
          </p:cNvPr>
          <p:cNvSpPr>
            <a:spLocks noGrp="1"/>
          </p:cNvSpPr>
          <p:nvPr>
            <p:ph type="dt" sz="half" idx="10"/>
          </p:nvPr>
        </p:nvSpPr>
        <p:spPr/>
        <p:txBody>
          <a:bodyPr/>
          <a:lstStyle/>
          <a:p>
            <a:fld id="{3BC0D4E5-26FA-764B-B2A8-A8DB4481BE9B}" type="datetime1">
              <a:rPr lang="en-US" smtClean="0"/>
              <a:t>1/23/24</a:t>
            </a:fld>
            <a:endParaRPr lang="en-GB"/>
          </a:p>
        </p:txBody>
      </p:sp>
      <p:sp>
        <p:nvSpPr>
          <p:cNvPr id="5" name="Footer Placeholder 4">
            <a:extLst>
              <a:ext uri="{FF2B5EF4-FFF2-40B4-BE49-F238E27FC236}">
                <a16:creationId xmlns:a16="http://schemas.microsoft.com/office/drawing/2014/main" id="{76B4DCBA-49D5-4FC2-852E-4BAB4BF7B957}"/>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23655359-F18E-43A3-8694-911F149FB313}"/>
              </a:ext>
            </a:extLst>
          </p:cNvPr>
          <p:cNvSpPr>
            <a:spLocks noGrp="1"/>
          </p:cNvSpPr>
          <p:nvPr>
            <p:ph type="sldNum" sz="quarter" idx="12"/>
          </p:nvPr>
        </p:nvSpPr>
        <p:spPr/>
        <p:txBody>
          <a:bodyPr/>
          <a:lstStyle/>
          <a:p>
            <a:r>
              <a:rPr lang="en-GB" dirty="0"/>
              <a:t>Slide </a:t>
            </a:r>
            <a:fld id="{566D8EC2-00B7-4DEC-8348-941BB5C1523A}" type="slidenum">
              <a:rPr lang="en-GB" smtClean="0"/>
              <a:t>41</a:t>
            </a:fld>
            <a:endParaRPr lang="en-GB" dirty="0"/>
          </a:p>
        </p:txBody>
      </p:sp>
      <p:pic>
        <p:nvPicPr>
          <p:cNvPr id="7" name="Picture 6">
            <a:extLst>
              <a:ext uri="{FF2B5EF4-FFF2-40B4-BE49-F238E27FC236}">
                <a16:creationId xmlns:a16="http://schemas.microsoft.com/office/drawing/2014/main" id="{81875430-5D6E-A349-A6DB-912CFCE76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618690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72F0-3B12-4E3E-A798-A7A9ECF78CFC}"/>
              </a:ext>
            </a:extLst>
          </p:cNvPr>
          <p:cNvSpPr>
            <a:spLocks noGrp="1"/>
          </p:cNvSpPr>
          <p:nvPr>
            <p:ph type="title"/>
          </p:nvPr>
        </p:nvSpPr>
        <p:spPr/>
        <p:txBody>
          <a:bodyPr>
            <a:normAutofit fontScale="90000"/>
          </a:bodyPr>
          <a:lstStyle/>
          <a:p>
            <a:r>
              <a:rPr lang="en-US" b="1" dirty="0" err="1">
                <a:solidFill>
                  <a:srgbClr val="7030A0"/>
                </a:solidFill>
                <a:latin typeface="+mn-lt"/>
              </a:rPr>
              <a:t>Continuación</a:t>
            </a:r>
            <a:r>
              <a:rPr lang="en-US" b="1" dirty="0">
                <a:solidFill>
                  <a:srgbClr val="7030A0"/>
                </a:solidFill>
                <a:latin typeface="+mn-lt"/>
              </a:rPr>
              <a:t> - ¡</a:t>
            </a:r>
            <a:r>
              <a:rPr lang="en-US" b="1" dirty="0" err="1">
                <a:solidFill>
                  <a:srgbClr val="7030A0"/>
                </a:solidFill>
                <a:latin typeface="+mn-lt"/>
              </a:rPr>
              <a:t>Conoce</a:t>
            </a:r>
            <a:r>
              <a:rPr lang="en-US" b="1" dirty="0">
                <a:solidFill>
                  <a:srgbClr val="7030A0"/>
                </a:solidFill>
                <a:latin typeface="+mn-lt"/>
              </a:rPr>
              <a:t> </a:t>
            </a:r>
            <a:r>
              <a:rPr lang="en-US" b="1" dirty="0" err="1">
                <a:solidFill>
                  <a:srgbClr val="7030A0"/>
                </a:solidFill>
                <a:latin typeface="+mn-lt"/>
              </a:rPr>
              <a:t>tus</a:t>
            </a:r>
            <a:r>
              <a:rPr lang="en-US" b="1" dirty="0">
                <a:solidFill>
                  <a:srgbClr val="7030A0"/>
                </a:solidFill>
                <a:latin typeface="+mn-lt"/>
              </a:rPr>
              <a:t> derechos! </a:t>
            </a:r>
            <a:br>
              <a:rPr lang="en-US" sz="2700" b="1" dirty="0">
                <a:solidFill>
                  <a:srgbClr val="C00000"/>
                </a:solidFill>
                <a:latin typeface="+mn-lt"/>
              </a:rPr>
            </a:br>
            <a:r>
              <a:rPr lang="en-US" sz="2700" b="1" dirty="0" err="1">
                <a:solidFill>
                  <a:srgbClr val="C00000"/>
                </a:solidFill>
                <a:latin typeface="+mn-lt"/>
              </a:rPr>
              <a:t>Actores</a:t>
            </a:r>
            <a:r>
              <a:rPr lang="en-US" sz="2700" b="1" dirty="0">
                <a:solidFill>
                  <a:srgbClr val="C00000"/>
                </a:solidFill>
                <a:latin typeface="+mn-lt"/>
              </a:rPr>
              <a:t> locales y </a:t>
            </a:r>
            <a:r>
              <a:rPr lang="en-US" sz="2700" b="1" dirty="0" err="1">
                <a:solidFill>
                  <a:srgbClr val="C00000"/>
                </a:solidFill>
                <a:latin typeface="+mn-lt"/>
              </a:rPr>
              <a:t>nacionales</a:t>
            </a:r>
            <a:r>
              <a:rPr lang="en-US" sz="2700" b="1" dirty="0">
                <a:solidFill>
                  <a:srgbClr val="C00000"/>
                </a:solidFill>
                <a:latin typeface="+mn-lt"/>
              </a:rPr>
              <a:t> </a:t>
            </a:r>
            <a:r>
              <a:rPr lang="en-US" sz="2700" b="1" dirty="0" err="1">
                <a:solidFill>
                  <a:srgbClr val="C00000"/>
                </a:solidFill>
                <a:latin typeface="+mn-lt"/>
              </a:rPr>
              <a:t>trabajando</a:t>
            </a:r>
            <a:r>
              <a:rPr lang="en-US" sz="2700" b="1" dirty="0">
                <a:solidFill>
                  <a:srgbClr val="C00000"/>
                </a:solidFill>
                <a:latin typeface="+mn-lt"/>
              </a:rPr>
              <a:t> </a:t>
            </a:r>
            <a:r>
              <a:rPr lang="en-US" sz="2700" b="1" dirty="0" err="1">
                <a:solidFill>
                  <a:srgbClr val="C00000"/>
                </a:solidFill>
                <a:latin typeface="+mn-lt"/>
              </a:rPr>
              <a:t>juntos</a:t>
            </a:r>
            <a:r>
              <a:rPr lang="en-US" sz="2700" b="1" dirty="0">
                <a:solidFill>
                  <a:srgbClr val="C00000"/>
                </a:solidFill>
                <a:latin typeface="+mn-lt"/>
              </a:rPr>
              <a:t> </a:t>
            </a:r>
            <a:r>
              <a:rPr lang="en-US" sz="2700" b="1" dirty="0" err="1">
                <a:solidFill>
                  <a:srgbClr val="C00000"/>
                </a:solidFill>
                <a:latin typeface="+mn-lt"/>
              </a:rPr>
              <a:t>por</a:t>
            </a:r>
            <a:r>
              <a:rPr lang="en-US" sz="2700" b="1" dirty="0">
                <a:solidFill>
                  <a:srgbClr val="C00000"/>
                </a:solidFill>
                <a:latin typeface="+mn-lt"/>
              </a:rPr>
              <a:t> la </a:t>
            </a:r>
            <a:r>
              <a:rPr lang="en-US" sz="2700" b="1" dirty="0" err="1">
                <a:solidFill>
                  <a:srgbClr val="C00000"/>
                </a:solidFill>
                <a:latin typeface="+mn-lt"/>
              </a:rPr>
              <a:t>coordinación</a:t>
            </a:r>
            <a:r>
              <a:rPr lang="en-US" sz="2700" b="1" dirty="0">
                <a:solidFill>
                  <a:srgbClr val="C00000"/>
                </a:solidFill>
                <a:latin typeface="+mn-lt"/>
              </a:rPr>
              <a:t> </a:t>
            </a:r>
            <a:r>
              <a:rPr lang="en-US" sz="2700" b="1" dirty="0" err="1">
                <a:solidFill>
                  <a:srgbClr val="C00000"/>
                </a:solidFill>
                <a:latin typeface="+mn-lt"/>
              </a:rPr>
              <a:t>humanitaria</a:t>
            </a:r>
            <a:endParaRPr lang="en-US" b="1" dirty="0">
              <a:solidFill>
                <a:srgbClr val="C00000"/>
              </a:solidFill>
              <a:latin typeface="+mn-lt"/>
            </a:endParaRPr>
          </a:p>
        </p:txBody>
      </p:sp>
      <p:sp>
        <p:nvSpPr>
          <p:cNvPr id="3" name="Content Placeholder 2">
            <a:extLst>
              <a:ext uri="{FF2B5EF4-FFF2-40B4-BE49-F238E27FC236}">
                <a16:creationId xmlns:a16="http://schemas.microsoft.com/office/drawing/2014/main" id="{84FAE93E-6645-4D1D-93CF-AA38233C2B07}"/>
              </a:ext>
            </a:extLst>
          </p:cNvPr>
          <p:cNvSpPr>
            <a:spLocks noGrp="1"/>
          </p:cNvSpPr>
          <p:nvPr>
            <p:ph idx="1"/>
          </p:nvPr>
        </p:nvSpPr>
        <p:spPr>
          <a:xfrm rot="10800000" flipV="1">
            <a:off x="748844" y="1865046"/>
            <a:ext cx="10754898" cy="3958811"/>
          </a:xfrm>
        </p:spPr>
        <p:txBody>
          <a:bodyPr>
            <a:normAutofit lnSpcReduction="10000"/>
          </a:bodyPr>
          <a:lstStyle/>
          <a:p>
            <a:pPr marL="0" indent="0">
              <a:buNone/>
            </a:pPr>
            <a:r>
              <a:rPr lang="en-US" sz="2400" dirty="0"/>
              <a:t>Como actor local, </a:t>
            </a:r>
            <a:r>
              <a:rPr lang="en-US" sz="2400" dirty="0" err="1"/>
              <a:t>tienes</a:t>
            </a:r>
            <a:r>
              <a:rPr lang="en-US" sz="2400" dirty="0"/>
              <a:t> derecho a: </a:t>
            </a:r>
          </a:p>
          <a:p>
            <a:pPr marL="457200" lvl="1" indent="0">
              <a:buNone/>
            </a:pPr>
            <a:r>
              <a:rPr lang="en-US" sz="2600" dirty="0">
                <a:latin typeface="+mn-lt"/>
              </a:rPr>
              <a:t>5. </a:t>
            </a:r>
            <a:r>
              <a:rPr lang="en-US" sz="2600" dirty="0" err="1">
                <a:latin typeface="+mn-lt"/>
              </a:rPr>
              <a:t>Participar</a:t>
            </a:r>
            <a:r>
              <a:rPr lang="en-US" sz="2600" dirty="0">
                <a:latin typeface="+mn-lt"/>
              </a:rPr>
              <a:t> </a:t>
            </a:r>
            <a:r>
              <a:rPr lang="en-US" sz="2600" dirty="0" err="1">
                <a:latin typeface="+mn-lt"/>
              </a:rPr>
              <a:t>en</a:t>
            </a:r>
            <a:r>
              <a:rPr lang="en-US" sz="2600" dirty="0">
                <a:latin typeface="+mn-lt"/>
              </a:rPr>
              <a:t> las </a:t>
            </a:r>
            <a:r>
              <a:rPr lang="en-US" sz="2600" dirty="0" err="1">
                <a:latin typeface="+mn-lt"/>
              </a:rPr>
              <a:t>estructuras</a:t>
            </a:r>
            <a:r>
              <a:rPr lang="en-US" sz="2600" dirty="0">
                <a:latin typeface="+mn-lt"/>
              </a:rPr>
              <a:t> de </a:t>
            </a:r>
            <a:r>
              <a:rPr lang="en-US" sz="2600" dirty="0" err="1">
                <a:latin typeface="+mn-lt"/>
              </a:rPr>
              <a:t>coordinación</a:t>
            </a:r>
            <a:r>
              <a:rPr lang="en-US" sz="2600" dirty="0">
                <a:latin typeface="+mn-lt"/>
              </a:rPr>
              <a:t> </a:t>
            </a:r>
            <a:r>
              <a:rPr lang="en-US" sz="2600" dirty="0" err="1">
                <a:latin typeface="+mn-lt"/>
              </a:rPr>
              <a:t>internacionales</a:t>
            </a:r>
            <a:r>
              <a:rPr lang="en-US" sz="2600" dirty="0">
                <a:latin typeface="+mn-lt"/>
              </a:rPr>
              <a:t> </a:t>
            </a:r>
            <a:r>
              <a:rPr lang="en-US" sz="2600" dirty="0" err="1">
                <a:latin typeface="+mn-lt"/>
              </a:rPr>
              <a:t>en</a:t>
            </a:r>
            <a:r>
              <a:rPr lang="en-US" sz="2600" dirty="0">
                <a:latin typeface="+mn-lt"/>
              </a:rPr>
              <a:t> que </a:t>
            </a:r>
            <a:r>
              <a:rPr lang="en-US" sz="2600" dirty="0" err="1">
                <a:latin typeface="+mn-lt"/>
              </a:rPr>
              <a:t>los</a:t>
            </a:r>
            <a:r>
              <a:rPr lang="en-US" sz="2600" dirty="0">
                <a:latin typeface="+mn-lt"/>
              </a:rPr>
              <a:t> </a:t>
            </a:r>
            <a:r>
              <a:rPr lang="en-US" sz="2600" dirty="0" err="1">
                <a:latin typeface="+mn-lt"/>
              </a:rPr>
              <a:t>actores</a:t>
            </a:r>
            <a:r>
              <a:rPr lang="en-US" sz="2600" dirty="0">
                <a:latin typeface="+mn-lt"/>
              </a:rPr>
              <a:t> </a:t>
            </a:r>
            <a:r>
              <a:rPr lang="en-US" sz="2600" dirty="0" err="1">
                <a:latin typeface="+mn-lt"/>
              </a:rPr>
              <a:t>internacionales</a:t>
            </a:r>
            <a:r>
              <a:rPr lang="en-US" sz="2600" dirty="0">
                <a:latin typeface="+mn-lt"/>
              </a:rPr>
              <a:t> </a:t>
            </a:r>
            <a:r>
              <a:rPr lang="en-US" sz="2600" dirty="0" err="1">
                <a:latin typeface="+mn-lt"/>
              </a:rPr>
              <a:t>demuestren</a:t>
            </a:r>
            <a:r>
              <a:rPr lang="en-US" sz="2600" dirty="0">
                <a:latin typeface="+mn-lt"/>
              </a:rPr>
              <a:t> </a:t>
            </a:r>
            <a:r>
              <a:rPr lang="en-US" sz="2600" dirty="0" err="1">
                <a:latin typeface="+mn-lt"/>
              </a:rPr>
              <a:t>comprender</a:t>
            </a:r>
            <a:r>
              <a:rPr lang="en-US" sz="2600" dirty="0">
                <a:latin typeface="+mn-lt"/>
              </a:rPr>
              <a:t> </a:t>
            </a:r>
            <a:r>
              <a:rPr lang="en-US" sz="2600" dirty="0" err="1">
                <a:latin typeface="+mn-lt"/>
              </a:rPr>
              <a:t>los</a:t>
            </a:r>
            <a:r>
              <a:rPr lang="en-US" sz="2600" dirty="0">
                <a:latin typeface="+mn-lt"/>
              </a:rPr>
              <a:t> </a:t>
            </a:r>
            <a:r>
              <a:rPr lang="en-US" sz="2600" dirty="0" err="1">
                <a:latin typeface="+mn-lt"/>
              </a:rPr>
              <a:t>riesgos</a:t>
            </a:r>
            <a:r>
              <a:rPr lang="en-US" sz="2600" dirty="0">
                <a:latin typeface="+mn-lt"/>
              </a:rPr>
              <a:t> </a:t>
            </a:r>
            <a:r>
              <a:rPr lang="en-US" sz="2600" dirty="0" err="1">
                <a:latin typeface="+mn-lt"/>
              </a:rPr>
              <a:t>potenciales</a:t>
            </a:r>
            <a:r>
              <a:rPr lang="en-US" sz="2600" dirty="0">
                <a:latin typeface="+mn-lt"/>
              </a:rPr>
              <a:t> que </a:t>
            </a:r>
            <a:r>
              <a:rPr lang="en-US" sz="2600" dirty="0" err="1">
                <a:latin typeface="+mn-lt"/>
              </a:rPr>
              <a:t>tiene</a:t>
            </a:r>
            <a:r>
              <a:rPr lang="en-US" sz="2600" dirty="0">
                <a:latin typeface="+mn-lt"/>
              </a:rPr>
              <a:t> </a:t>
            </a:r>
            <a:r>
              <a:rPr lang="en-US" sz="2600" dirty="0" err="1">
                <a:latin typeface="+mn-lt"/>
              </a:rPr>
              <a:t>como</a:t>
            </a:r>
            <a:r>
              <a:rPr lang="en-US" sz="2600" dirty="0">
                <a:latin typeface="+mn-lt"/>
              </a:rPr>
              <a:t> </a:t>
            </a:r>
            <a:r>
              <a:rPr lang="en-US" sz="2600" dirty="0" err="1">
                <a:latin typeface="+mn-lt"/>
              </a:rPr>
              <a:t>consecuencia</a:t>
            </a:r>
            <a:r>
              <a:rPr lang="en-US" sz="2600" dirty="0">
                <a:latin typeface="+mn-lt"/>
              </a:rPr>
              <a:t> </a:t>
            </a:r>
            <a:r>
              <a:rPr lang="en-US" sz="2600" dirty="0" err="1">
                <a:latin typeface="+mn-lt"/>
              </a:rPr>
              <a:t>tu</a:t>
            </a:r>
            <a:r>
              <a:rPr lang="en-US" sz="2600" dirty="0">
                <a:latin typeface="+mn-lt"/>
              </a:rPr>
              <a:t> </a:t>
            </a:r>
            <a:r>
              <a:rPr lang="en-US" sz="2600" dirty="0" err="1">
                <a:latin typeface="+mn-lt"/>
              </a:rPr>
              <a:t>participación</a:t>
            </a:r>
            <a:r>
              <a:rPr lang="en-US" sz="2600" dirty="0">
                <a:latin typeface="+mn-lt"/>
              </a:rPr>
              <a:t>.</a:t>
            </a:r>
          </a:p>
          <a:p>
            <a:pPr marL="457200" lvl="1" indent="0">
              <a:buNone/>
            </a:pPr>
            <a:r>
              <a:rPr lang="en-US" sz="2600" dirty="0">
                <a:latin typeface="+mn-lt"/>
              </a:rPr>
              <a:t>6. </a:t>
            </a:r>
            <a:r>
              <a:rPr lang="en-US" sz="2600" dirty="0" err="1">
                <a:latin typeface="+mn-lt"/>
              </a:rPr>
              <a:t>Participar</a:t>
            </a:r>
            <a:r>
              <a:rPr lang="en-US" sz="2600" dirty="0">
                <a:latin typeface="+mn-lt"/>
              </a:rPr>
              <a:t> </a:t>
            </a:r>
            <a:r>
              <a:rPr lang="en-US" sz="2600" dirty="0" err="1">
                <a:latin typeface="+mn-lt"/>
              </a:rPr>
              <a:t>en</a:t>
            </a:r>
            <a:r>
              <a:rPr lang="en-US" sz="2600" dirty="0">
                <a:latin typeface="+mn-lt"/>
              </a:rPr>
              <a:t> las </a:t>
            </a:r>
            <a:r>
              <a:rPr lang="en-US" sz="2600" dirty="0" err="1">
                <a:latin typeface="+mn-lt"/>
              </a:rPr>
              <a:t>estructuras</a:t>
            </a:r>
            <a:r>
              <a:rPr lang="en-US" sz="2600" dirty="0">
                <a:latin typeface="+mn-lt"/>
              </a:rPr>
              <a:t> de </a:t>
            </a:r>
            <a:r>
              <a:rPr lang="en-US" sz="2600" dirty="0" err="1">
                <a:latin typeface="+mn-lt"/>
              </a:rPr>
              <a:t>coordinación</a:t>
            </a:r>
            <a:r>
              <a:rPr lang="en-US" sz="2600" dirty="0">
                <a:latin typeface="+mn-lt"/>
              </a:rPr>
              <a:t> </a:t>
            </a:r>
            <a:r>
              <a:rPr lang="en-US" sz="2600" dirty="0" err="1">
                <a:latin typeface="+mn-lt"/>
              </a:rPr>
              <a:t>humanitaria</a:t>
            </a:r>
            <a:r>
              <a:rPr lang="en-US" sz="2600" dirty="0">
                <a:latin typeface="+mn-lt"/>
              </a:rPr>
              <a:t> </a:t>
            </a:r>
            <a:r>
              <a:rPr lang="en-US" sz="2600" dirty="0" err="1">
                <a:latin typeface="+mn-lt"/>
              </a:rPr>
              <a:t>libres</a:t>
            </a:r>
            <a:r>
              <a:rPr lang="en-US" sz="2600" dirty="0">
                <a:latin typeface="+mn-lt"/>
              </a:rPr>
              <a:t> de </a:t>
            </a:r>
            <a:r>
              <a:rPr lang="en-US" sz="2600" dirty="0" err="1">
                <a:latin typeface="+mn-lt"/>
              </a:rPr>
              <a:t>inequidades</a:t>
            </a:r>
            <a:r>
              <a:rPr lang="en-US" sz="2600" dirty="0">
                <a:latin typeface="+mn-lt"/>
              </a:rPr>
              <a:t> de </a:t>
            </a:r>
            <a:r>
              <a:rPr lang="en-US" sz="2600" dirty="0" err="1">
                <a:latin typeface="+mn-lt"/>
              </a:rPr>
              <a:t>género</a:t>
            </a:r>
            <a:r>
              <a:rPr lang="en-US" sz="2600" dirty="0">
                <a:latin typeface="+mn-lt"/>
              </a:rPr>
              <a:t> y </a:t>
            </a:r>
            <a:r>
              <a:rPr lang="en-US" sz="2600" dirty="0" err="1">
                <a:latin typeface="+mn-lt"/>
              </a:rPr>
              <a:t>raza</a:t>
            </a:r>
            <a:endParaRPr lang="en-US" sz="2600" dirty="0">
              <a:latin typeface="+mn-lt"/>
            </a:endParaRPr>
          </a:p>
          <a:p>
            <a:pPr marL="457200" lvl="1" indent="0">
              <a:buNone/>
            </a:pPr>
            <a:r>
              <a:rPr lang="en-US" sz="2600" dirty="0">
                <a:latin typeface="+mn-lt"/>
              </a:rPr>
              <a:t>7. Acceder al </a:t>
            </a:r>
            <a:r>
              <a:rPr lang="en-US" sz="2600" dirty="0" err="1">
                <a:latin typeface="+mn-lt"/>
              </a:rPr>
              <a:t>fortalecimiento</a:t>
            </a:r>
            <a:r>
              <a:rPr lang="en-US" sz="2600" dirty="0">
                <a:latin typeface="+mn-lt"/>
              </a:rPr>
              <a:t> de la </a:t>
            </a:r>
            <a:r>
              <a:rPr lang="en-US" sz="2600" dirty="0" err="1">
                <a:latin typeface="+mn-lt"/>
              </a:rPr>
              <a:t>capacidad</a:t>
            </a:r>
            <a:r>
              <a:rPr lang="en-US" sz="2600" dirty="0">
                <a:latin typeface="+mn-lt"/>
              </a:rPr>
              <a:t> </a:t>
            </a:r>
            <a:r>
              <a:rPr lang="en-US" sz="2600" dirty="0" err="1">
                <a:latin typeface="+mn-lt"/>
              </a:rPr>
              <a:t>institucional</a:t>
            </a:r>
            <a:r>
              <a:rPr lang="en-US" sz="2600" dirty="0">
                <a:latin typeface="+mn-lt"/>
              </a:rPr>
              <a:t> y </a:t>
            </a:r>
            <a:r>
              <a:rPr lang="en-US" sz="2600" dirty="0" err="1">
                <a:latin typeface="+mn-lt"/>
              </a:rPr>
              <a:t>técnica</a:t>
            </a:r>
            <a:r>
              <a:rPr lang="en-US" sz="2600" dirty="0">
                <a:latin typeface="+mn-lt"/>
              </a:rPr>
              <a:t> para </a:t>
            </a:r>
            <a:r>
              <a:rPr lang="en-US" sz="2600" dirty="0" err="1">
                <a:latin typeface="+mn-lt"/>
              </a:rPr>
              <a:t>llegar</a:t>
            </a:r>
            <a:r>
              <a:rPr lang="en-US" sz="2600" dirty="0">
                <a:latin typeface="+mn-lt"/>
              </a:rPr>
              <a:t> a </a:t>
            </a:r>
            <a:r>
              <a:rPr lang="en-US" sz="2600" dirty="0" err="1">
                <a:latin typeface="+mn-lt"/>
              </a:rPr>
              <a:t>participar</a:t>
            </a:r>
            <a:r>
              <a:rPr lang="en-US" sz="2600" dirty="0">
                <a:latin typeface="+mn-lt"/>
              </a:rPr>
              <a:t> de </a:t>
            </a:r>
            <a:r>
              <a:rPr lang="en-US" sz="2600" dirty="0" err="1">
                <a:latin typeface="+mn-lt"/>
              </a:rPr>
              <a:t>manera</a:t>
            </a:r>
            <a:r>
              <a:rPr lang="en-US" sz="2600" dirty="0">
                <a:latin typeface="+mn-lt"/>
              </a:rPr>
              <a:t> </a:t>
            </a:r>
            <a:r>
              <a:rPr lang="en-US" sz="2600" dirty="0" err="1">
                <a:latin typeface="+mn-lt"/>
              </a:rPr>
              <a:t>eficaz</a:t>
            </a:r>
            <a:r>
              <a:rPr lang="en-US" sz="2600" dirty="0">
                <a:latin typeface="+mn-lt"/>
              </a:rPr>
              <a:t> </a:t>
            </a:r>
            <a:r>
              <a:rPr lang="en-US" sz="2600" dirty="0" err="1">
                <a:latin typeface="+mn-lt"/>
              </a:rPr>
              <a:t>en</a:t>
            </a:r>
            <a:r>
              <a:rPr lang="en-US" sz="2600" dirty="0">
                <a:latin typeface="+mn-lt"/>
              </a:rPr>
              <a:t> las </a:t>
            </a:r>
            <a:r>
              <a:rPr lang="en-US" sz="2600" dirty="0" err="1">
                <a:latin typeface="+mn-lt"/>
              </a:rPr>
              <a:t>estructuras</a:t>
            </a:r>
            <a:r>
              <a:rPr lang="en-US" sz="2600" dirty="0">
                <a:latin typeface="+mn-lt"/>
              </a:rPr>
              <a:t> de </a:t>
            </a:r>
            <a:r>
              <a:rPr lang="en-US" sz="2600" dirty="0" err="1">
                <a:latin typeface="+mn-lt"/>
              </a:rPr>
              <a:t>coordinación</a:t>
            </a:r>
            <a:r>
              <a:rPr lang="en-US" sz="2600" dirty="0">
                <a:latin typeface="+mn-lt"/>
              </a:rPr>
              <a:t> </a:t>
            </a:r>
            <a:r>
              <a:rPr lang="en-US" sz="2600" dirty="0" err="1">
                <a:latin typeface="+mn-lt"/>
              </a:rPr>
              <a:t>humanitaria</a:t>
            </a:r>
            <a:r>
              <a:rPr lang="en-US" sz="2600" dirty="0">
                <a:latin typeface="+mn-lt"/>
              </a:rPr>
              <a:t>. </a:t>
            </a:r>
          </a:p>
          <a:p>
            <a:pPr marL="457200" lvl="1" indent="0">
              <a:buNone/>
            </a:pPr>
            <a:r>
              <a:rPr lang="en-US" sz="2600" dirty="0">
                <a:latin typeface="+mn-lt"/>
              </a:rPr>
              <a:t>8 </a:t>
            </a:r>
            <a:r>
              <a:rPr lang="en-US" sz="2600" dirty="0" err="1">
                <a:latin typeface="+mn-lt"/>
              </a:rPr>
              <a:t>Participar</a:t>
            </a:r>
            <a:r>
              <a:rPr lang="en-US" sz="2600" dirty="0">
                <a:latin typeface="+mn-lt"/>
              </a:rPr>
              <a:t> </a:t>
            </a:r>
            <a:r>
              <a:rPr lang="en-US" sz="2600" dirty="0" err="1">
                <a:latin typeface="+mn-lt"/>
              </a:rPr>
              <a:t>en</a:t>
            </a:r>
            <a:r>
              <a:rPr lang="en-US" sz="2600" dirty="0">
                <a:latin typeface="+mn-lt"/>
              </a:rPr>
              <a:t> la </a:t>
            </a:r>
            <a:r>
              <a:rPr lang="en-US" sz="2600" dirty="0" err="1">
                <a:latin typeface="+mn-lt"/>
              </a:rPr>
              <a:t>coordinación</a:t>
            </a:r>
            <a:r>
              <a:rPr lang="en-US" sz="2600" dirty="0">
                <a:latin typeface="+mn-lt"/>
              </a:rPr>
              <a:t> </a:t>
            </a:r>
            <a:r>
              <a:rPr lang="en-US" sz="2600" dirty="0" err="1">
                <a:latin typeface="+mn-lt"/>
              </a:rPr>
              <a:t>humanitaria</a:t>
            </a:r>
            <a:r>
              <a:rPr lang="en-US" sz="2600" dirty="0">
                <a:latin typeface="+mn-lt"/>
              </a:rPr>
              <a:t> con </a:t>
            </a:r>
            <a:r>
              <a:rPr lang="en-US" sz="2600" dirty="0" err="1">
                <a:latin typeface="+mn-lt"/>
              </a:rPr>
              <a:t>actores</a:t>
            </a:r>
            <a:r>
              <a:rPr lang="en-US" sz="2600" dirty="0">
                <a:latin typeface="+mn-lt"/>
              </a:rPr>
              <a:t> </a:t>
            </a:r>
            <a:r>
              <a:rPr lang="en-US" sz="2600" dirty="0" err="1">
                <a:latin typeface="+mn-lt"/>
              </a:rPr>
              <a:t>humanitarios</a:t>
            </a:r>
            <a:r>
              <a:rPr lang="en-US" sz="2600" dirty="0">
                <a:latin typeface="+mn-lt"/>
              </a:rPr>
              <a:t>  que </a:t>
            </a:r>
            <a:r>
              <a:rPr lang="en-US" sz="2600" dirty="0" err="1">
                <a:latin typeface="+mn-lt"/>
              </a:rPr>
              <a:t>están</a:t>
            </a:r>
            <a:r>
              <a:rPr lang="en-US" sz="2600" dirty="0">
                <a:latin typeface="+mn-lt"/>
              </a:rPr>
              <a:t> </a:t>
            </a:r>
            <a:r>
              <a:rPr lang="en-US" sz="2600" dirty="0" err="1">
                <a:latin typeface="+mn-lt"/>
              </a:rPr>
              <a:t>buscando</a:t>
            </a:r>
            <a:r>
              <a:rPr lang="en-US" sz="2600" dirty="0">
                <a:latin typeface="+mn-lt"/>
              </a:rPr>
              <a:t> </a:t>
            </a:r>
            <a:r>
              <a:rPr lang="en-US" sz="2600" dirty="0" err="1">
                <a:latin typeface="+mn-lt"/>
              </a:rPr>
              <a:t>completar</a:t>
            </a:r>
            <a:r>
              <a:rPr lang="en-US" sz="2600" dirty="0">
                <a:latin typeface="+mn-lt"/>
              </a:rPr>
              <a:t> sus </a:t>
            </a:r>
            <a:r>
              <a:rPr lang="en-US" sz="2600" dirty="0" err="1">
                <a:latin typeface="+mn-lt"/>
              </a:rPr>
              <a:t>fallas</a:t>
            </a:r>
            <a:r>
              <a:rPr lang="en-US" sz="2600" dirty="0">
                <a:latin typeface="+mn-lt"/>
              </a:rPr>
              <a:t> </a:t>
            </a:r>
            <a:r>
              <a:rPr lang="en-US" sz="2600" dirty="0" err="1">
                <a:latin typeface="+mn-lt"/>
              </a:rPr>
              <a:t>en</a:t>
            </a:r>
            <a:r>
              <a:rPr lang="en-US" sz="2600" dirty="0">
                <a:latin typeface="+mn-lt"/>
              </a:rPr>
              <a:t> la </a:t>
            </a:r>
            <a:r>
              <a:rPr lang="en-US" sz="2600" dirty="0" err="1">
                <a:latin typeface="+mn-lt"/>
              </a:rPr>
              <a:t>formción</a:t>
            </a:r>
            <a:r>
              <a:rPr lang="en-US" sz="2600" dirty="0">
                <a:latin typeface="+mn-lt"/>
              </a:rPr>
              <a:t> .</a:t>
            </a:r>
          </a:p>
        </p:txBody>
      </p:sp>
      <p:sp>
        <p:nvSpPr>
          <p:cNvPr id="4" name="Date Placeholder 3">
            <a:extLst>
              <a:ext uri="{FF2B5EF4-FFF2-40B4-BE49-F238E27FC236}">
                <a16:creationId xmlns:a16="http://schemas.microsoft.com/office/drawing/2014/main" id="{AB292180-0E99-4C99-975E-6F5D6FABF283}"/>
              </a:ext>
            </a:extLst>
          </p:cNvPr>
          <p:cNvSpPr>
            <a:spLocks noGrp="1"/>
          </p:cNvSpPr>
          <p:nvPr>
            <p:ph type="dt" sz="half" idx="10"/>
          </p:nvPr>
        </p:nvSpPr>
        <p:spPr/>
        <p:txBody>
          <a:bodyPr/>
          <a:lstStyle/>
          <a:p>
            <a:fld id="{3BC0D4E5-26FA-764B-B2A8-A8DB4481BE9B}" type="datetime1">
              <a:rPr lang="en-US" smtClean="0"/>
              <a:t>1/23/24</a:t>
            </a:fld>
            <a:endParaRPr lang="en-GB"/>
          </a:p>
        </p:txBody>
      </p:sp>
      <p:sp>
        <p:nvSpPr>
          <p:cNvPr id="5" name="Footer Placeholder 4">
            <a:extLst>
              <a:ext uri="{FF2B5EF4-FFF2-40B4-BE49-F238E27FC236}">
                <a16:creationId xmlns:a16="http://schemas.microsoft.com/office/drawing/2014/main" id="{76B4DCBA-49D5-4FC2-852E-4BAB4BF7B957}"/>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23655359-F18E-43A3-8694-911F149FB313}"/>
              </a:ext>
            </a:extLst>
          </p:cNvPr>
          <p:cNvSpPr>
            <a:spLocks noGrp="1"/>
          </p:cNvSpPr>
          <p:nvPr>
            <p:ph type="sldNum" sz="quarter" idx="12"/>
          </p:nvPr>
        </p:nvSpPr>
        <p:spPr/>
        <p:txBody>
          <a:bodyPr/>
          <a:lstStyle/>
          <a:p>
            <a:r>
              <a:rPr lang="en-GB" dirty="0"/>
              <a:t>Slide </a:t>
            </a:r>
            <a:fld id="{566D8EC2-00B7-4DEC-8348-941BB5C1523A}" type="slidenum">
              <a:rPr lang="en-GB" smtClean="0"/>
              <a:t>42</a:t>
            </a:fld>
            <a:endParaRPr lang="en-GB" dirty="0"/>
          </a:p>
        </p:txBody>
      </p:sp>
      <p:pic>
        <p:nvPicPr>
          <p:cNvPr id="7" name="Picture 6">
            <a:extLst>
              <a:ext uri="{FF2B5EF4-FFF2-40B4-BE49-F238E27FC236}">
                <a16:creationId xmlns:a16="http://schemas.microsoft.com/office/drawing/2014/main" id="{6289B210-DA76-3545-9E68-215BE78F8B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765135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a:spLocks noGrp="1"/>
          </p:cNvSpPr>
          <p:nvPr>
            <p:ph idx="1"/>
          </p:nvPr>
        </p:nvSpPr>
        <p:spPr>
          <a:xfrm rot="10800000" flipV="1">
            <a:off x="6536108" y="2536531"/>
            <a:ext cx="5439301" cy="4101691"/>
          </a:xfrm>
          <a:prstGeom prst="rect">
            <a:avLst/>
          </a:prstGeom>
          <a:noFill/>
          <a:ln>
            <a:noFill/>
          </a:ln>
        </p:spPr>
        <p:txBody>
          <a:bodyPr vert="horz" lIns="91440" tIns="45720" rIns="91440" bIns="45720" rtlCol="0">
            <a:noAutofit/>
          </a:bodyPr>
          <a:lstStyle>
            <a:lvl1pPr algn="l">
              <a:defRPr sz="2400">
                <a:solidFill>
                  <a:srgbClr val="66686B"/>
                </a:solidFill>
              </a:defRPr>
            </a:lvl1pPr>
          </a:lstStyle>
          <a:p>
            <a:pPr algn="l" fontAlgn="base"/>
            <a:r>
              <a:rPr lang="en-US" sz="2000" dirty="0">
                <a:solidFill>
                  <a:schemeClr val="tx1"/>
                </a:solidFill>
                <a:latin typeface="Helvetica" panose="020B0604020202020204" pitchFamily="34" charset="0"/>
                <a:cs typeface="Helvetica" panose="020B0604020202020204" pitchFamily="34" charset="0"/>
              </a:rPr>
              <a:t>La imagen </a:t>
            </a:r>
            <a:r>
              <a:rPr lang="en-US" sz="2000" dirty="0" err="1">
                <a:solidFill>
                  <a:schemeClr val="tx1"/>
                </a:solidFill>
                <a:latin typeface="Helvetica" panose="020B0604020202020204" pitchFamily="34" charset="0"/>
                <a:cs typeface="Helvetica" panose="020B0604020202020204" pitchFamily="34" charset="0"/>
              </a:rPr>
              <a:t>muestra</a:t>
            </a:r>
            <a:r>
              <a:rPr lang="en-US" sz="2000" dirty="0">
                <a:solidFill>
                  <a:schemeClr val="tx1"/>
                </a:solidFill>
                <a:latin typeface="Helvetica" panose="020B0604020202020204" pitchFamily="34" charset="0"/>
                <a:cs typeface="Helvetica" panose="020B0604020202020204" pitchFamily="34" charset="0"/>
              </a:rPr>
              <a:t> </a:t>
            </a:r>
            <a:r>
              <a:rPr lang="en-US" sz="2000" dirty="0" err="1">
                <a:solidFill>
                  <a:schemeClr val="tx1"/>
                </a:solidFill>
                <a:latin typeface="Helvetica" panose="020B0604020202020204" pitchFamily="34" charset="0"/>
                <a:cs typeface="Helvetica" panose="020B0604020202020204" pitchFamily="34" charset="0"/>
              </a:rPr>
              <a:t>los</a:t>
            </a:r>
            <a:r>
              <a:rPr lang="en-US" sz="2000" dirty="0">
                <a:solidFill>
                  <a:schemeClr val="tx1"/>
                </a:solidFill>
                <a:latin typeface="Helvetica" panose="020B0604020202020204" pitchFamily="34" charset="0"/>
                <a:cs typeface="Helvetica" panose="020B0604020202020204" pitchFamily="34" charset="0"/>
              </a:rPr>
              <a:t> 11 </a:t>
            </a:r>
            <a:r>
              <a:rPr lang="en-US" sz="2000" dirty="0" err="1">
                <a:solidFill>
                  <a:schemeClr val="tx1"/>
                </a:solidFill>
                <a:latin typeface="Helvetica" panose="020B0604020202020204" pitchFamily="34" charset="0"/>
                <a:cs typeface="Helvetica" panose="020B0604020202020204" pitchFamily="34" charset="0"/>
              </a:rPr>
              <a:t>grupos</a:t>
            </a:r>
            <a:r>
              <a:rPr lang="en-US" sz="2000" dirty="0">
                <a:solidFill>
                  <a:schemeClr val="tx1"/>
                </a:solidFill>
                <a:latin typeface="Helvetica" panose="020B0604020202020204" pitchFamily="34" charset="0"/>
                <a:cs typeface="Helvetica" panose="020B0604020202020204" pitchFamily="34" charset="0"/>
              </a:rPr>
              <a:t> y las </a:t>
            </a:r>
            <a:r>
              <a:rPr lang="en-US" sz="2000" dirty="0" err="1">
                <a:solidFill>
                  <a:schemeClr val="tx1"/>
                </a:solidFill>
                <a:latin typeface="Helvetica" panose="020B0604020202020204" pitchFamily="34" charset="0"/>
                <a:cs typeface="Helvetica" panose="020B0604020202020204" pitchFamily="34" charset="0"/>
              </a:rPr>
              <a:t>agencias</a:t>
            </a:r>
            <a:r>
              <a:rPr lang="en-US" sz="2000" dirty="0">
                <a:solidFill>
                  <a:schemeClr val="tx1"/>
                </a:solidFill>
                <a:latin typeface="Helvetica" panose="020B0604020202020204" pitchFamily="34" charset="0"/>
                <a:cs typeface="Helvetica" panose="020B0604020202020204" pitchFamily="34" charset="0"/>
              </a:rPr>
              <a:t> de NU que </a:t>
            </a:r>
            <a:r>
              <a:rPr lang="en-US" sz="2000" dirty="0" err="1">
                <a:solidFill>
                  <a:schemeClr val="tx1"/>
                </a:solidFill>
                <a:latin typeface="Helvetica" panose="020B0604020202020204" pitchFamily="34" charset="0"/>
                <a:cs typeface="Helvetica" panose="020B0604020202020204" pitchFamily="34" charset="0"/>
              </a:rPr>
              <a:t>lideran</a:t>
            </a:r>
            <a:r>
              <a:rPr lang="en-US" sz="2000" dirty="0">
                <a:solidFill>
                  <a:schemeClr val="tx1"/>
                </a:solidFill>
                <a:latin typeface="Helvetica" panose="020B0604020202020204" pitchFamily="34" charset="0"/>
                <a:cs typeface="Helvetica" panose="020B0604020202020204" pitchFamily="34" charset="0"/>
              </a:rPr>
              <a:t> </a:t>
            </a:r>
            <a:r>
              <a:rPr lang="en-US" sz="2000" dirty="0" err="1">
                <a:solidFill>
                  <a:schemeClr val="tx1"/>
                </a:solidFill>
                <a:latin typeface="Helvetica" panose="020B0604020202020204" pitchFamily="34" charset="0"/>
                <a:cs typeface="Helvetica" panose="020B0604020202020204" pitchFamily="34" charset="0"/>
              </a:rPr>
              <a:t>el</a:t>
            </a:r>
            <a:r>
              <a:rPr lang="en-US" sz="2000" dirty="0">
                <a:solidFill>
                  <a:schemeClr val="tx1"/>
                </a:solidFill>
                <a:latin typeface="Helvetica" panose="020B0604020202020204" pitchFamily="34" charset="0"/>
                <a:cs typeface="Helvetica" panose="020B0604020202020204" pitchFamily="34" charset="0"/>
              </a:rPr>
              <a:t> </a:t>
            </a:r>
            <a:r>
              <a:rPr lang="en-US" sz="2000" dirty="0" err="1">
                <a:solidFill>
                  <a:schemeClr val="tx1"/>
                </a:solidFill>
                <a:latin typeface="Helvetica" panose="020B0604020202020204" pitchFamily="34" charset="0"/>
                <a:cs typeface="Helvetica" panose="020B0604020202020204" pitchFamily="34" charset="0"/>
              </a:rPr>
              <a:t>apoyo</a:t>
            </a:r>
            <a:r>
              <a:rPr lang="en-US" sz="2000" dirty="0">
                <a:solidFill>
                  <a:schemeClr val="tx1"/>
                </a:solidFill>
                <a:latin typeface="Helvetica" panose="020B0604020202020204" pitchFamily="34" charset="0"/>
                <a:cs typeface="Helvetica" panose="020B0604020202020204" pitchFamily="34" charset="0"/>
              </a:rPr>
              <a:t> </a:t>
            </a:r>
            <a:r>
              <a:rPr lang="en-US" sz="2000" dirty="0" err="1">
                <a:solidFill>
                  <a:schemeClr val="tx1"/>
                </a:solidFill>
                <a:latin typeface="Helvetica" panose="020B0604020202020204" pitchFamily="34" charset="0"/>
                <a:cs typeface="Helvetica" panose="020B0604020202020204" pitchFamily="34" charset="0"/>
              </a:rPr>
              <a:t>en</a:t>
            </a:r>
            <a:r>
              <a:rPr lang="en-US" sz="2000" dirty="0">
                <a:solidFill>
                  <a:schemeClr val="tx1"/>
                </a:solidFill>
                <a:latin typeface="Helvetica" panose="020B0604020202020204" pitchFamily="34" charset="0"/>
                <a:cs typeface="Helvetica" panose="020B0604020202020204" pitchFamily="34" charset="0"/>
              </a:rPr>
              <a:t> </a:t>
            </a:r>
            <a:r>
              <a:rPr lang="en-US" sz="2000" dirty="0" err="1">
                <a:solidFill>
                  <a:schemeClr val="tx1"/>
                </a:solidFill>
                <a:latin typeface="Helvetica" panose="020B0604020202020204" pitchFamily="34" charset="0"/>
                <a:cs typeface="Helvetica" panose="020B0604020202020204" pitchFamily="34" charset="0"/>
              </a:rPr>
              <a:t>cada</a:t>
            </a:r>
            <a:r>
              <a:rPr lang="en-US" sz="2000" dirty="0">
                <a:solidFill>
                  <a:schemeClr val="tx1"/>
                </a:solidFill>
                <a:latin typeface="Helvetica" panose="020B0604020202020204" pitchFamily="34" charset="0"/>
                <a:cs typeface="Helvetica" panose="020B0604020202020204" pitchFamily="34" charset="0"/>
              </a:rPr>
              <a:t> uno. </a:t>
            </a:r>
          </a:p>
          <a:p>
            <a:pPr algn="l" fontAlgn="base"/>
            <a:r>
              <a:rPr lang="en-GB" sz="200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Cada</a:t>
            </a:r>
            <a:r>
              <a:rPr lang="en-GB" sz="20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Grupo </a:t>
            </a:r>
            <a:r>
              <a:rPr lang="en-GB" sz="200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depende</a:t>
            </a:r>
            <a:r>
              <a:rPr lang="en-GB" sz="20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de </a:t>
            </a:r>
            <a:r>
              <a:rPr lang="en-GB" sz="200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una</a:t>
            </a:r>
            <a:r>
              <a:rPr lang="en-GB" sz="20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a:t>
            </a:r>
            <a:r>
              <a:rPr lang="en-GB" sz="200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agencia</a:t>
            </a:r>
            <a:r>
              <a:rPr lang="en-GB" sz="20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u </a:t>
            </a:r>
            <a:r>
              <a:rPr lang="en-GB" sz="200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organización</a:t>
            </a:r>
            <a:r>
              <a:rPr lang="en-GB" sz="20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a:t>
            </a:r>
            <a:r>
              <a:rPr lang="en-GB" sz="200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Esta</a:t>
            </a:r>
            <a:r>
              <a:rPr lang="en-GB" sz="20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a:t>
            </a:r>
            <a:r>
              <a:rPr lang="en-GB" sz="200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agencia</a:t>
            </a:r>
            <a:r>
              <a:rPr lang="en-GB" sz="20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a:t>
            </a:r>
            <a:r>
              <a:rPr lang="en-GB" sz="200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coordina</a:t>
            </a:r>
            <a:r>
              <a:rPr lang="en-GB" sz="20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a:t>
            </a:r>
            <a:r>
              <a:rPr lang="en-GB" sz="200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los</a:t>
            </a:r>
            <a:r>
              <a:rPr lang="en-GB" sz="20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a:t>
            </a:r>
            <a:r>
              <a:rPr lang="en-GB" sz="200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esfuerzos</a:t>
            </a:r>
            <a:r>
              <a:rPr lang="en-GB" sz="20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del sector </a:t>
            </a:r>
            <a:r>
              <a:rPr lang="en-GB" sz="200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durante</a:t>
            </a:r>
            <a:r>
              <a:rPr lang="en-GB" sz="20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la </a:t>
            </a:r>
            <a:r>
              <a:rPr lang="en-GB" sz="200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emergencia</a:t>
            </a:r>
            <a:r>
              <a:rPr lang="en-GB" sz="20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a:t>
            </a:r>
          </a:p>
          <a:p>
            <a:pPr algn="l" fontAlgn="base"/>
            <a:r>
              <a:rPr lang="en-GB" sz="2000" b="0" i="0" dirty="0">
                <a:solidFill>
                  <a:schemeClr val="tx1"/>
                </a:solidFill>
                <a:latin typeface="Helvetica" panose="020B0604020202020204" pitchFamily="34" charset="0"/>
                <a:cs typeface="Helvetica" panose="020B0604020202020204" pitchFamily="34" charset="0"/>
              </a:rPr>
              <a:t>Hay </a:t>
            </a:r>
            <a:r>
              <a:rPr lang="en-GB" sz="2000" b="0" i="0" dirty="0" err="1">
                <a:solidFill>
                  <a:schemeClr val="tx1"/>
                </a:solidFill>
                <a:latin typeface="Helvetica" panose="020B0604020202020204" pitchFamily="34" charset="0"/>
                <a:cs typeface="Helvetica" panose="020B0604020202020204" pitchFamily="34" charset="0"/>
              </a:rPr>
              <a:t>muchos</a:t>
            </a:r>
            <a:r>
              <a:rPr lang="en-GB" sz="2000" b="0" i="0" dirty="0">
                <a:solidFill>
                  <a:schemeClr val="tx1"/>
                </a:solidFill>
                <a:latin typeface="Helvetica" panose="020B0604020202020204" pitchFamily="34" charset="0"/>
                <a:cs typeface="Helvetica" panose="020B0604020202020204" pitchFamily="34" charset="0"/>
              </a:rPr>
              <a:t> </a:t>
            </a:r>
            <a:r>
              <a:rPr lang="en-GB" sz="2000" b="0" i="0" dirty="0" err="1">
                <a:solidFill>
                  <a:schemeClr val="tx1"/>
                </a:solidFill>
                <a:latin typeface="Helvetica" panose="020B0604020202020204" pitchFamily="34" charset="0"/>
                <a:cs typeface="Helvetica" panose="020B0604020202020204" pitchFamily="34" charset="0"/>
              </a:rPr>
              <a:t>subsectores</a:t>
            </a:r>
            <a:r>
              <a:rPr lang="en-GB" sz="2000" b="0" i="0" dirty="0">
                <a:solidFill>
                  <a:schemeClr val="tx1"/>
                </a:solidFill>
                <a:latin typeface="Helvetica" panose="020B0604020202020204" pitchFamily="34" charset="0"/>
                <a:cs typeface="Helvetica" panose="020B0604020202020204" pitchFamily="34" charset="0"/>
              </a:rPr>
              <a:t> y </a:t>
            </a:r>
            <a:r>
              <a:rPr lang="en-GB" sz="2000" b="0" i="0" dirty="0" err="1">
                <a:solidFill>
                  <a:schemeClr val="tx1"/>
                </a:solidFill>
                <a:latin typeface="Helvetica" panose="020B0604020202020204" pitchFamily="34" charset="0"/>
                <a:cs typeface="Helvetica" panose="020B0604020202020204" pitchFamily="34" charset="0"/>
              </a:rPr>
              <a:t>grupos</a:t>
            </a:r>
            <a:r>
              <a:rPr lang="en-GB" sz="2000" b="0" i="0" dirty="0">
                <a:solidFill>
                  <a:schemeClr val="tx1"/>
                </a:solidFill>
                <a:latin typeface="Helvetica" panose="020B0604020202020204" pitchFamily="34" charset="0"/>
                <a:cs typeface="Helvetica" panose="020B0604020202020204" pitchFamily="34" charset="0"/>
              </a:rPr>
              <a:t> de </a:t>
            </a:r>
            <a:r>
              <a:rPr lang="en-GB" sz="2000" b="0" i="0" dirty="0" err="1">
                <a:solidFill>
                  <a:schemeClr val="tx1"/>
                </a:solidFill>
                <a:latin typeface="Helvetica" panose="020B0604020202020204" pitchFamily="34" charset="0"/>
                <a:cs typeface="Helvetica" panose="020B0604020202020204" pitchFamily="34" charset="0"/>
              </a:rPr>
              <a:t>trabajo</a:t>
            </a:r>
            <a:r>
              <a:rPr lang="en-GB" sz="2000" b="0" i="0" dirty="0">
                <a:solidFill>
                  <a:schemeClr val="tx1"/>
                </a:solidFill>
                <a:latin typeface="Helvetica" panose="020B0604020202020204" pitchFamily="34" charset="0"/>
                <a:cs typeface="Helvetica" panose="020B0604020202020204" pitchFamily="34" charset="0"/>
              </a:rPr>
              <a:t> para </a:t>
            </a:r>
            <a:r>
              <a:rPr lang="en-GB" sz="2000" b="0" i="0" dirty="0" err="1">
                <a:solidFill>
                  <a:schemeClr val="tx1"/>
                </a:solidFill>
                <a:latin typeface="Helvetica" panose="020B0604020202020204" pitchFamily="34" charset="0"/>
                <a:cs typeface="Helvetica" panose="020B0604020202020204" pitchFamily="34" charset="0"/>
              </a:rPr>
              <a:t>temas</a:t>
            </a:r>
            <a:r>
              <a:rPr lang="en-GB" sz="2000" b="0" i="0" dirty="0">
                <a:solidFill>
                  <a:schemeClr val="tx1"/>
                </a:solidFill>
                <a:latin typeface="Helvetica" panose="020B0604020202020204" pitchFamily="34" charset="0"/>
                <a:cs typeface="Helvetica" panose="020B0604020202020204" pitchFamily="34" charset="0"/>
              </a:rPr>
              <a:t> </a:t>
            </a:r>
            <a:r>
              <a:rPr lang="en-GB" sz="2000" b="0" i="0" dirty="0" err="1">
                <a:solidFill>
                  <a:schemeClr val="tx1"/>
                </a:solidFill>
                <a:latin typeface="Helvetica" panose="020B0604020202020204" pitchFamily="34" charset="0"/>
                <a:cs typeface="Helvetica" panose="020B0604020202020204" pitchFamily="34" charset="0"/>
              </a:rPr>
              <a:t>específicos</a:t>
            </a:r>
            <a:r>
              <a:rPr lang="en-GB" sz="2000" b="0" i="0" dirty="0">
                <a:solidFill>
                  <a:schemeClr val="tx1"/>
                </a:solidFill>
                <a:latin typeface="Helvetica" panose="020B0604020202020204" pitchFamily="34" charset="0"/>
                <a:cs typeface="Helvetica" panose="020B0604020202020204" pitchFamily="34" charset="0"/>
              </a:rPr>
              <a:t>. Por </a:t>
            </a:r>
            <a:r>
              <a:rPr lang="en-GB" sz="2000" b="0" i="0" dirty="0" err="1">
                <a:solidFill>
                  <a:schemeClr val="tx1"/>
                </a:solidFill>
                <a:latin typeface="Helvetica" panose="020B0604020202020204" pitchFamily="34" charset="0"/>
                <a:cs typeface="Helvetica" panose="020B0604020202020204" pitchFamily="34" charset="0"/>
              </a:rPr>
              <a:t>ejemplo</a:t>
            </a:r>
            <a:r>
              <a:rPr lang="en-GB" sz="2000" b="0" i="0" dirty="0">
                <a:solidFill>
                  <a:schemeClr val="tx1"/>
                </a:solidFill>
                <a:latin typeface="Helvetica" panose="020B0604020202020204" pitchFamily="34" charset="0"/>
                <a:cs typeface="Helvetica" panose="020B0604020202020204" pitchFamily="34" charset="0"/>
              </a:rPr>
              <a:t>, </a:t>
            </a:r>
            <a:r>
              <a:rPr lang="en-GB" sz="2000" b="0" i="0" dirty="0" err="1">
                <a:solidFill>
                  <a:schemeClr val="tx1"/>
                </a:solidFill>
                <a:latin typeface="Helvetica" panose="020B0604020202020204" pitchFamily="34" charset="0"/>
                <a:cs typeface="Helvetica" panose="020B0604020202020204" pitchFamily="34" charset="0"/>
              </a:rPr>
              <a:t>violencia</a:t>
            </a:r>
            <a:r>
              <a:rPr lang="en-GB" sz="2000" b="0" i="0" dirty="0">
                <a:solidFill>
                  <a:schemeClr val="tx1"/>
                </a:solidFill>
                <a:latin typeface="Helvetica" panose="020B0604020202020204" pitchFamily="34" charset="0"/>
                <a:cs typeface="Helvetica" panose="020B0604020202020204" pitchFamily="34" charset="0"/>
              </a:rPr>
              <a:t> de </a:t>
            </a:r>
            <a:r>
              <a:rPr lang="en-GB" sz="2000" b="0" i="0" dirty="0" err="1">
                <a:solidFill>
                  <a:schemeClr val="tx1"/>
                </a:solidFill>
                <a:latin typeface="Helvetica" panose="020B0604020202020204" pitchFamily="34" charset="0"/>
                <a:cs typeface="Helvetica" panose="020B0604020202020204" pitchFamily="34" charset="0"/>
              </a:rPr>
              <a:t>género</a:t>
            </a:r>
            <a:r>
              <a:rPr lang="en-GB" sz="2000" b="0" i="0" dirty="0">
                <a:solidFill>
                  <a:schemeClr val="tx1"/>
                </a:solidFill>
                <a:latin typeface="Helvetica" panose="020B0604020202020204" pitchFamily="34" charset="0"/>
                <a:cs typeface="Helvetica" panose="020B0604020202020204" pitchFamily="34" charset="0"/>
              </a:rPr>
              <a:t> o sexual, y </a:t>
            </a:r>
            <a:r>
              <a:rPr lang="en-GB" sz="2000" b="0" i="0" dirty="0" err="1">
                <a:solidFill>
                  <a:schemeClr val="tx1"/>
                </a:solidFill>
                <a:latin typeface="Helvetica" panose="020B0604020202020204" pitchFamily="34" charset="0"/>
                <a:cs typeface="Helvetica" panose="020B0604020202020204" pitchFamily="34" charset="0"/>
              </a:rPr>
              <a:t>protección</a:t>
            </a:r>
            <a:r>
              <a:rPr lang="en-GB" sz="2000" b="0" i="0" dirty="0">
                <a:solidFill>
                  <a:schemeClr val="tx1"/>
                </a:solidFill>
                <a:latin typeface="Helvetica" panose="020B0604020202020204" pitchFamily="34" charset="0"/>
                <a:cs typeface="Helvetica" panose="020B0604020202020204" pitchFamily="34" charset="0"/>
              </a:rPr>
              <a:t> de la </a:t>
            </a:r>
            <a:r>
              <a:rPr lang="en-GB" sz="2000" b="0" i="0" dirty="0" err="1">
                <a:solidFill>
                  <a:schemeClr val="tx1"/>
                </a:solidFill>
                <a:latin typeface="Helvetica" panose="020B0604020202020204" pitchFamily="34" charset="0"/>
                <a:cs typeface="Helvetica" panose="020B0604020202020204" pitchFamily="34" charset="0"/>
              </a:rPr>
              <a:t>infancia</a:t>
            </a:r>
            <a:r>
              <a:rPr lang="en-GB" sz="2000" b="0" i="0" dirty="0">
                <a:solidFill>
                  <a:schemeClr val="tx1"/>
                </a:solidFill>
                <a:latin typeface="Helvetica" panose="020B0604020202020204" pitchFamily="34" charset="0"/>
                <a:cs typeface="Helvetica" panose="020B0604020202020204" pitchFamily="34" charset="0"/>
              </a:rPr>
              <a:t> son </a:t>
            </a:r>
            <a:r>
              <a:rPr lang="en-GB" sz="2000" b="0" i="0" dirty="0" err="1">
                <a:solidFill>
                  <a:schemeClr val="tx1"/>
                </a:solidFill>
                <a:latin typeface="Helvetica" panose="020B0604020202020204" pitchFamily="34" charset="0"/>
                <a:cs typeface="Helvetica" panose="020B0604020202020204" pitchFamily="34" charset="0"/>
              </a:rPr>
              <a:t>subsectores</a:t>
            </a:r>
            <a:r>
              <a:rPr lang="en-GB" sz="2000" b="0" i="0" dirty="0">
                <a:solidFill>
                  <a:schemeClr val="tx1"/>
                </a:solidFill>
                <a:latin typeface="Helvetica" panose="020B0604020202020204" pitchFamily="34" charset="0"/>
                <a:cs typeface="Helvetica" panose="020B0604020202020204" pitchFamily="34" charset="0"/>
              </a:rPr>
              <a:t> que </a:t>
            </a:r>
            <a:r>
              <a:rPr lang="en-GB" sz="2000" b="0" i="0" dirty="0" err="1">
                <a:solidFill>
                  <a:schemeClr val="tx1"/>
                </a:solidFill>
                <a:latin typeface="Helvetica" panose="020B0604020202020204" pitchFamily="34" charset="0"/>
                <a:cs typeface="Helvetica" panose="020B0604020202020204" pitchFamily="34" charset="0"/>
              </a:rPr>
              <a:t>entran</a:t>
            </a:r>
            <a:r>
              <a:rPr lang="en-GB" sz="2000" b="0" i="0" dirty="0">
                <a:solidFill>
                  <a:schemeClr val="tx1"/>
                </a:solidFill>
                <a:latin typeface="Helvetica" panose="020B0604020202020204" pitchFamily="34" charset="0"/>
                <a:cs typeface="Helvetica" panose="020B0604020202020204" pitchFamily="34" charset="0"/>
              </a:rPr>
              <a:t> </a:t>
            </a:r>
            <a:r>
              <a:rPr lang="en-GB" sz="2000" b="0" i="0" dirty="0" err="1">
                <a:solidFill>
                  <a:schemeClr val="tx1"/>
                </a:solidFill>
                <a:latin typeface="Helvetica" panose="020B0604020202020204" pitchFamily="34" charset="0"/>
                <a:cs typeface="Helvetica" panose="020B0604020202020204" pitchFamily="34" charset="0"/>
              </a:rPr>
              <a:t>dentro</a:t>
            </a:r>
            <a:r>
              <a:rPr lang="en-GB" sz="2000" b="0" i="0" dirty="0">
                <a:solidFill>
                  <a:schemeClr val="tx1"/>
                </a:solidFill>
                <a:latin typeface="Helvetica" panose="020B0604020202020204" pitchFamily="34" charset="0"/>
                <a:cs typeface="Helvetica" panose="020B0604020202020204" pitchFamily="34" charset="0"/>
              </a:rPr>
              <a:t> del Grupo </a:t>
            </a:r>
            <a:r>
              <a:rPr lang="en-GB" sz="2000" b="0" i="0" dirty="0" err="1">
                <a:solidFill>
                  <a:schemeClr val="tx1"/>
                </a:solidFill>
                <a:latin typeface="Helvetica" panose="020B0604020202020204" pitchFamily="34" charset="0"/>
                <a:cs typeface="Helvetica" panose="020B0604020202020204" pitchFamily="34" charset="0"/>
              </a:rPr>
              <a:t>Temático</a:t>
            </a:r>
            <a:r>
              <a:rPr lang="en-GB" sz="2000" b="0" i="0" dirty="0">
                <a:solidFill>
                  <a:schemeClr val="tx1"/>
                </a:solidFill>
                <a:latin typeface="Helvetica" panose="020B0604020202020204" pitchFamily="34" charset="0"/>
                <a:cs typeface="Helvetica" panose="020B0604020202020204" pitchFamily="34" charset="0"/>
              </a:rPr>
              <a:t> de </a:t>
            </a:r>
            <a:r>
              <a:rPr lang="en-GB" sz="2000" b="0" i="0" dirty="0" err="1">
                <a:solidFill>
                  <a:schemeClr val="tx1"/>
                </a:solidFill>
                <a:latin typeface="Helvetica" panose="020B0604020202020204" pitchFamily="34" charset="0"/>
                <a:cs typeface="Helvetica" panose="020B0604020202020204" pitchFamily="34" charset="0"/>
              </a:rPr>
              <a:t>Protección</a:t>
            </a:r>
            <a:r>
              <a:rPr lang="en-GB" sz="2000" b="0" i="0" dirty="0">
                <a:solidFill>
                  <a:schemeClr val="tx1"/>
                </a:solidFill>
                <a:latin typeface="Helvetica" panose="020B0604020202020204" pitchFamily="34" charset="0"/>
                <a:cs typeface="Helvetica" panose="020B0604020202020204" pitchFamily="34" charset="0"/>
              </a:rPr>
              <a:t>.</a:t>
            </a:r>
            <a:endParaRPr lang="en-US" sz="2000" b="0" i="0" dirty="0">
              <a:solidFill>
                <a:schemeClr val="tx1"/>
              </a:solidFill>
              <a:effectLst/>
              <a:latin typeface="Helvetica" panose="020B0604020202020204" pitchFamily="34" charset="0"/>
              <a:cs typeface="Helvetica" panose="020B0604020202020204" pitchFamily="34" charset="0"/>
            </a:endParaRPr>
          </a:p>
        </p:txBody>
      </p:sp>
      <p:pic>
        <p:nvPicPr>
          <p:cNvPr id="3" name="Imagen 2">
            <a:extLst>
              <a:ext uri="{FF2B5EF4-FFF2-40B4-BE49-F238E27FC236}">
                <a16:creationId xmlns:a16="http://schemas.microsoft.com/office/drawing/2014/main" id="{BAE00D82-607D-4267-C63E-C59FFD1F3DAB}"/>
              </a:ext>
            </a:extLst>
          </p:cNvPr>
          <p:cNvPicPr>
            <a:picLocks noChangeAspect="1"/>
          </p:cNvPicPr>
          <p:nvPr/>
        </p:nvPicPr>
        <p:blipFill rotWithShape="1">
          <a:blip r:embed="rId3"/>
          <a:srcRect l="36250" t="21654" r="14375" b="6645"/>
          <a:stretch/>
        </p:blipFill>
        <p:spPr>
          <a:xfrm>
            <a:off x="516308" y="685800"/>
            <a:ext cx="6019800" cy="4914900"/>
          </a:xfrm>
          <a:prstGeom prst="rect">
            <a:avLst/>
          </a:prstGeom>
        </p:spPr>
      </p:pic>
      <p:sp>
        <p:nvSpPr>
          <p:cNvPr id="8" name="Text Placeholder 2"/>
          <p:cNvSpPr>
            <a:spLocks noGrp="1"/>
          </p:cNvSpPr>
          <p:nvPr>
            <p:ph type="title"/>
          </p:nvPr>
        </p:nvSpPr>
        <p:spPr>
          <a:xfrm>
            <a:off x="6292313" y="1611824"/>
            <a:ext cx="5857754" cy="6819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marR="0" indent="0" algn="l" defTabSz="457200" rtl="0" eaLnBrk="1" fontAlgn="auto" latinLnBrk="0" hangingPunct="1">
              <a:lnSpc>
                <a:spcPct val="100000"/>
              </a:lnSpc>
              <a:spcBef>
                <a:spcPct val="0"/>
              </a:spcBef>
              <a:spcAft>
                <a:spcPts val="0"/>
              </a:spcAft>
              <a:buClrTx/>
              <a:buSzTx/>
              <a:buFontTx/>
              <a:buNone/>
              <a:tabLst/>
              <a:defRPr sz="3600" baseline="0">
                <a:solidFill>
                  <a:srgbClr val="66686B"/>
                </a:solidFil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dirty="0">
                <a:ln>
                  <a:noFill/>
                </a:ln>
                <a:solidFill>
                  <a:schemeClr val="tx1"/>
                </a:solidFill>
                <a:effectLst/>
                <a:uLnTx/>
                <a:uFillTx/>
                <a:ea typeface="+mn-ea"/>
                <a:cs typeface="+mn-cs"/>
              </a:rPr>
              <a:t>El Sistema de </a:t>
            </a:r>
            <a:r>
              <a:rPr kumimoji="0" lang="en-GB" sz="2800" b="1" i="0" u="none" strike="noStrike" kern="1200" cap="none" spc="0" normalizeH="0" baseline="0" dirty="0" err="1">
                <a:ln>
                  <a:noFill/>
                </a:ln>
                <a:solidFill>
                  <a:schemeClr val="tx1"/>
                </a:solidFill>
                <a:effectLst/>
                <a:uLnTx/>
                <a:uFillTx/>
                <a:ea typeface="+mn-ea"/>
                <a:cs typeface="+mn-cs"/>
              </a:rPr>
              <a:t>Grupos</a:t>
            </a:r>
            <a:r>
              <a:rPr kumimoji="0" lang="en-GB" sz="2800" b="1" i="0" u="none" strike="noStrike" kern="1200" cap="none" spc="0" normalizeH="0" baseline="0" dirty="0">
                <a:ln>
                  <a:noFill/>
                </a:ln>
                <a:solidFill>
                  <a:schemeClr val="tx1"/>
                </a:solidFill>
                <a:effectLst/>
                <a:uLnTx/>
                <a:uFillTx/>
                <a:ea typeface="+mn-ea"/>
                <a:cs typeface="+mn-cs"/>
              </a:rPr>
              <a:t> </a:t>
            </a:r>
            <a:r>
              <a:rPr kumimoji="0" lang="en-GB" sz="2800" b="1" i="0" u="none" strike="noStrike" kern="1200" cap="none" spc="0" normalizeH="0" baseline="0" dirty="0" err="1">
                <a:ln>
                  <a:noFill/>
                </a:ln>
                <a:solidFill>
                  <a:schemeClr val="tx1"/>
                </a:solidFill>
                <a:effectLst/>
                <a:uLnTx/>
                <a:uFillTx/>
                <a:ea typeface="+mn-ea"/>
                <a:cs typeface="+mn-cs"/>
              </a:rPr>
              <a:t>Temáticos</a:t>
            </a:r>
            <a:endParaRPr kumimoji="0" lang="en-GB" sz="2800" b="1" i="0" u="none" strike="noStrike" kern="1200" cap="none" spc="0" normalizeH="0" baseline="0" dirty="0">
              <a:ln>
                <a:noFill/>
              </a:ln>
              <a:solidFill>
                <a:schemeClr val="tx1"/>
              </a:solidFill>
              <a:effectLst/>
              <a:uLnTx/>
              <a:uFillTx/>
              <a:ea typeface="+mn-ea"/>
              <a:cs typeface="+mn-cs"/>
            </a:endParaRPr>
          </a:p>
        </p:txBody>
      </p:sp>
      <p:pic>
        <p:nvPicPr>
          <p:cNvPr id="5" name="Picture 4">
            <a:extLst>
              <a:ext uri="{FF2B5EF4-FFF2-40B4-BE49-F238E27FC236}">
                <a16:creationId xmlns:a16="http://schemas.microsoft.com/office/drawing/2014/main" id="{183789DD-0C79-DD47-AE71-E03CD8753E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63015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7BCA-9DFE-4614-AD90-BA712BFBDB17}"/>
              </a:ext>
            </a:extLst>
          </p:cNvPr>
          <p:cNvSpPr>
            <a:spLocks noGrp="1"/>
          </p:cNvSpPr>
          <p:nvPr>
            <p:ph type="title"/>
          </p:nvPr>
        </p:nvSpPr>
        <p:spPr>
          <a:xfrm>
            <a:off x="391886" y="365125"/>
            <a:ext cx="8885464" cy="852353"/>
          </a:xfrm>
        </p:spPr>
        <p:txBody>
          <a:bodyPr>
            <a:normAutofit fontScale="90000"/>
          </a:bodyPr>
          <a:lstStyle/>
          <a:p>
            <a:r>
              <a:rPr lang="es-MX" b="1" dirty="0">
                <a:solidFill>
                  <a:srgbClr val="7030A0"/>
                </a:solidFill>
                <a:latin typeface="Calibri" panose="020F0502020204030204" pitchFamily="34" charset="0"/>
                <a:cs typeface="Calibri" panose="020F0502020204030204" pitchFamily="34" charset="0"/>
              </a:rPr>
              <a:t>Funciones de los grupos temáticos  a nivel de país. </a:t>
            </a:r>
            <a:endParaRPr lang="en-GB" b="1" dirty="0">
              <a:solidFill>
                <a:srgbClr val="7030A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96B92F0-E46F-4FE2-AAC4-1C60EB3C7214}"/>
              </a:ext>
            </a:extLst>
          </p:cNvPr>
          <p:cNvSpPr>
            <a:spLocks noGrp="1"/>
          </p:cNvSpPr>
          <p:nvPr>
            <p:ph idx="1"/>
          </p:nvPr>
        </p:nvSpPr>
        <p:spPr>
          <a:xfrm rot="10800000" flipV="1">
            <a:off x="391886" y="1533524"/>
            <a:ext cx="11509826" cy="4192453"/>
          </a:xfrm>
        </p:spPr>
        <p:txBody>
          <a:bodyPr>
            <a:noAutofit/>
          </a:bodyPr>
          <a:lstStyle/>
          <a:p>
            <a:pPr>
              <a:spcAft>
                <a:spcPts val="600"/>
              </a:spcAft>
            </a:pPr>
            <a:r>
              <a:rPr lang="es-AR" sz="2400" dirty="0">
                <a:cs typeface="Helvetica" panose="020B0604020202020204" pitchFamily="34" charset="0"/>
              </a:rPr>
              <a:t>Promover una </a:t>
            </a:r>
            <a:r>
              <a:rPr lang="es-AR" sz="2400" b="1" dirty="0">
                <a:solidFill>
                  <a:srgbClr val="0070C0"/>
                </a:solidFill>
                <a:cs typeface="Helvetica" panose="020B0604020202020204" pitchFamily="34" charset="0"/>
              </a:rPr>
              <a:t>estrategia común</a:t>
            </a:r>
            <a:r>
              <a:rPr lang="es-AR" sz="2400" dirty="0">
                <a:solidFill>
                  <a:srgbClr val="0070C0"/>
                </a:solidFill>
                <a:cs typeface="Helvetica" panose="020B0604020202020204" pitchFamily="34" charset="0"/>
              </a:rPr>
              <a:t>, </a:t>
            </a:r>
            <a:r>
              <a:rPr lang="es-AR" sz="2400" b="1" dirty="0">
                <a:solidFill>
                  <a:srgbClr val="0070C0"/>
                </a:solidFill>
                <a:cs typeface="Helvetica" panose="020B0604020202020204" pitchFamily="34" charset="0"/>
              </a:rPr>
              <a:t>evitar duplicaciones</a:t>
            </a:r>
            <a:r>
              <a:rPr lang="es-AR" sz="2400" dirty="0">
                <a:cs typeface="Helvetica" panose="020B0604020202020204" pitchFamily="34" charset="0"/>
              </a:rPr>
              <a:t>, atender </a:t>
            </a:r>
            <a:r>
              <a:rPr lang="es-AR" sz="2400" b="1" dirty="0">
                <a:solidFill>
                  <a:srgbClr val="0070C0"/>
                </a:solidFill>
                <a:cs typeface="Helvetica" panose="020B0604020202020204" pitchFamily="34" charset="0"/>
              </a:rPr>
              <a:t>fallas</a:t>
            </a:r>
            <a:r>
              <a:rPr lang="es-AR" sz="2400" dirty="0">
                <a:cs typeface="Helvetica" panose="020B0604020202020204" pitchFamily="34" charset="0"/>
              </a:rPr>
              <a:t> y compartir </a:t>
            </a:r>
            <a:r>
              <a:rPr lang="es-AR" sz="2400" b="1" dirty="0">
                <a:solidFill>
                  <a:srgbClr val="0070C0"/>
                </a:solidFill>
                <a:cs typeface="Helvetica" panose="020B0604020202020204" pitchFamily="34" charset="0"/>
              </a:rPr>
              <a:t>información</a:t>
            </a:r>
            <a:r>
              <a:rPr lang="es-AR" sz="2400" dirty="0">
                <a:cs typeface="Helvetica" panose="020B0604020202020204" pitchFamily="34" charset="0"/>
              </a:rPr>
              <a:t>. </a:t>
            </a:r>
          </a:p>
          <a:p>
            <a:pPr>
              <a:spcAft>
                <a:spcPts val="600"/>
              </a:spcAft>
            </a:pPr>
            <a:r>
              <a:rPr lang="es-MX" sz="2400" dirty="0">
                <a:cs typeface="Helvetica" panose="020B0604020202020204" pitchFamily="34" charset="0"/>
              </a:rPr>
              <a:t>Apoyar la prestación de servicios ofreciendo una plataforma con el </a:t>
            </a:r>
            <a:r>
              <a:rPr lang="es-MX" sz="2400" dirty="0">
                <a:solidFill>
                  <a:srgbClr val="0070C0"/>
                </a:solidFill>
                <a:cs typeface="Helvetica" panose="020B0604020202020204" pitchFamily="34" charset="0"/>
              </a:rPr>
              <a:t>Plan Humanitario de Respuesta</a:t>
            </a:r>
          </a:p>
          <a:p>
            <a:pPr>
              <a:spcAft>
                <a:spcPts val="600"/>
              </a:spcAft>
            </a:pPr>
            <a:r>
              <a:rPr lang="es-AR" sz="2400" b="1" dirty="0">
                <a:solidFill>
                  <a:srgbClr val="0070C0"/>
                </a:solidFill>
              </a:rPr>
              <a:t>Asesorar al Coordinador Humanitario y al Equipo Humanitario del País </a:t>
            </a:r>
            <a:r>
              <a:rPr lang="es-AR" sz="2400" dirty="0"/>
              <a:t>en  </a:t>
            </a:r>
            <a:r>
              <a:rPr lang="es-AR" sz="2400" b="1" dirty="0">
                <a:solidFill>
                  <a:srgbClr val="0070C0"/>
                </a:solidFill>
              </a:rPr>
              <a:t>la toma de decisiones estratégicas</a:t>
            </a:r>
            <a:r>
              <a:rPr lang="es-AR" sz="2400" dirty="0"/>
              <a:t>, incluyendo la evaluación de necesidades para la preparación, el análisis de las fallas y el manejo de la información. </a:t>
            </a:r>
          </a:p>
          <a:p>
            <a:r>
              <a:rPr lang="es-AR" sz="2400" b="1" dirty="0">
                <a:solidFill>
                  <a:srgbClr val="0070C0"/>
                </a:solidFill>
              </a:rPr>
              <a:t>Planificación e implementación</a:t>
            </a:r>
            <a:r>
              <a:rPr lang="es-AR" sz="2400" dirty="0">
                <a:solidFill>
                  <a:srgbClr val="0070C0"/>
                </a:solidFill>
              </a:rPr>
              <a:t> </a:t>
            </a:r>
            <a:r>
              <a:rPr lang="es-AR" sz="2400" dirty="0"/>
              <a:t>de las estrategias y planes del sector, que incluyen el requerimiento de fondos y propuestas. </a:t>
            </a:r>
          </a:p>
          <a:p>
            <a:r>
              <a:rPr lang="es-AR" sz="2400" b="1" dirty="0">
                <a:solidFill>
                  <a:srgbClr val="0070C0"/>
                </a:solidFill>
              </a:rPr>
              <a:t>Monitoreo </a:t>
            </a:r>
            <a:r>
              <a:rPr lang="es-AR" sz="2400" dirty="0">
                <a:solidFill>
                  <a:srgbClr val="0070C0"/>
                </a:solidFill>
              </a:rPr>
              <a:t>y </a:t>
            </a:r>
            <a:r>
              <a:rPr lang="es-AR" sz="2400" b="1" dirty="0">
                <a:solidFill>
                  <a:srgbClr val="0070C0"/>
                </a:solidFill>
              </a:rPr>
              <a:t>evaluación</a:t>
            </a:r>
            <a:r>
              <a:rPr lang="es-AR" sz="2400" dirty="0">
                <a:solidFill>
                  <a:srgbClr val="0070C0"/>
                </a:solidFill>
              </a:rPr>
              <a:t> </a:t>
            </a:r>
            <a:r>
              <a:rPr lang="es-AR" sz="2400" dirty="0"/>
              <a:t>del progreso</a:t>
            </a:r>
          </a:p>
          <a:p>
            <a:r>
              <a:rPr lang="es-AR" sz="2400" b="1" dirty="0"/>
              <a:t>Construir capacidad nacional para planificar </a:t>
            </a:r>
            <a:r>
              <a:rPr lang="es-AR" sz="2400" dirty="0"/>
              <a:t>la</a:t>
            </a:r>
            <a:r>
              <a:rPr lang="es-AR" sz="2400" b="1" dirty="0"/>
              <a:t> </a:t>
            </a:r>
            <a:r>
              <a:rPr lang="es-AR" sz="2400" dirty="0"/>
              <a:t>preparación y la contingencia</a:t>
            </a:r>
          </a:p>
          <a:p>
            <a:r>
              <a:rPr lang="es-AR" sz="2400" dirty="0"/>
              <a:t>Actividades de </a:t>
            </a:r>
            <a:r>
              <a:rPr lang="es-AR" sz="2400" b="1" dirty="0">
                <a:solidFill>
                  <a:srgbClr val="0070C0"/>
                </a:solidFill>
              </a:rPr>
              <a:t>Incidencia</a:t>
            </a:r>
            <a:endParaRPr lang="es-AR" sz="2400" dirty="0">
              <a:solidFill>
                <a:srgbClr val="0070C0"/>
              </a:solidFill>
            </a:endParaRPr>
          </a:p>
          <a:p>
            <a:pPr>
              <a:spcAft>
                <a:spcPts val="600"/>
              </a:spcAft>
            </a:pPr>
            <a:endParaRPr lang="es-AR" sz="2400" dirty="0">
              <a:latin typeface="Helvetica" panose="020B0604020202020204" pitchFamily="34" charset="0"/>
              <a:cs typeface="Helvetica" panose="020B0604020202020204" pitchFamily="34" charset="0"/>
            </a:endParaRPr>
          </a:p>
          <a:p>
            <a:pPr>
              <a:spcBef>
                <a:spcPts val="600"/>
              </a:spcBef>
            </a:pPr>
            <a:endParaRPr lang="en-US" sz="24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5FE0779C-BA1F-4D52-AA52-3797D0BE7EF5}"/>
              </a:ext>
            </a:extLst>
          </p:cNvPr>
          <p:cNvSpPr>
            <a:spLocks noGrp="1"/>
          </p:cNvSpPr>
          <p:nvPr>
            <p:ph type="dt" sz="half" idx="10"/>
          </p:nvPr>
        </p:nvSpPr>
        <p:spPr/>
        <p:txBody>
          <a:bodyPr/>
          <a:lstStyle/>
          <a:p>
            <a:fld id="{80F03ACA-BE34-AA48-AAAC-4A65D484B37F}" type="datetime1">
              <a:rPr lang="en-US" smtClean="0"/>
              <a:t>1/23/24</a:t>
            </a:fld>
            <a:endParaRPr lang="en-GB"/>
          </a:p>
        </p:txBody>
      </p:sp>
      <p:sp>
        <p:nvSpPr>
          <p:cNvPr id="5" name="Footer Placeholder 4">
            <a:extLst>
              <a:ext uri="{FF2B5EF4-FFF2-40B4-BE49-F238E27FC236}">
                <a16:creationId xmlns:a16="http://schemas.microsoft.com/office/drawing/2014/main" id="{5B3316DB-6AED-4207-91A4-A8CA0E96793E}"/>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4C03A2F1-7810-41C1-B6B5-FBE7918D70E3}"/>
              </a:ext>
            </a:extLst>
          </p:cNvPr>
          <p:cNvSpPr>
            <a:spLocks noGrp="1"/>
          </p:cNvSpPr>
          <p:nvPr>
            <p:ph type="sldNum" sz="quarter" idx="12"/>
          </p:nvPr>
        </p:nvSpPr>
        <p:spPr/>
        <p:txBody>
          <a:bodyPr/>
          <a:lstStyle/>
          <a:p>
            <a:r>
              <a:rPr lang="en-GB" dirty="0"/>
              <a:t>Slide </a:t>
            </a:r>
            <a:fld id="{566D8EC2-00B7-4DEC-8348-941BB5C1523A}" type="slidenum">
              <a:rPr lang="en-GB" smtClean="0"/>
              <a:t>44</a:t>
            </a:fld>
            <a:endParaRPr lang="en-GB" dirty="0"/>
          </a:p>
        </p:txBody>
      </p:sp>
    </p:spTree>
    <p:extLst>
      <p:ext uri="{BB962C8B-B14F-4D97-AF65-F5344CB8AC3E}">
        <p14:creationId xmlns:p14="http://schemas.microsoft.com/office/powerpoint/2010/main" val="390400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7BCA-9DFE-4614-AD90-BA712BFBDB17}"/>
              </a:ext>
            </a:extLst>
          </p:cNvPr>
          <p:cNvSpPr>
            <a:spLocks noGrp="1"/>
          </p:cNvSpPr>
          <p:nvPr>
            <p:ph type="title"/>
          </p:nvPr>
        </p:nvSpPr>
        <p:spPr>
          <a:xfrm>
            <a:off x="465220" y="365125"/>
            <a:ext cx="8668506" cy="1325563"/>
          </a:xfrm>
        </p:spPr>
        <p:txBody>
          <a:bodyPr>
            <a:normAutofit/>
          </a:bodyPr>
          <a:lstStyle/>
          <a:p>
            <a:r>
              <a:rPr lang="en-US" sz="4400" b="1" dirty="0">
                <a:solidFill>
                  <a:srgbClr val="7030A0"/>
                </a:solidFill>
                <a:latin typeface="Calibri" panose="020F0502020204030204" pitchFamily="34" charset="0"/>
                <a:cs typeface="Calibri" panose="020F0502020204030204" pitchFamily="34" charset="0"/>
              </a:rPr>
              <a:t>¿Por </a:t>
            </a:r>
            <a:r>
              <a:rPr lang="en-US" sz="4400" b="1" dirty="0" err="1">
                <a:solidFill>
                  <a:srgbClr val="7030A0"/>
                </a:solidFill>
                <a:latin typeface="Calibri" panose="020F0502020204030204" pitchFamily="34" charset="0"/>
                <a:cs typeface="Calibri" panose="020F0502020204030204" pitchFamily="34" charset="0"/>
              </a:rPr>
              <a:t>qué</a:t>
            </a:r>
            <a:r>
              <a:rPr lang="en-US" sz="4400" b="1" dirty="0">
                <a:solidFill>
                  <a:srgbClr val="7030A0"/>
                </a:solidFill>
                <a:latin typeface="Calibri" panose="020F0502020204030204" pitchFamily="34" charset="0"/>
                <a:cs typeface="Calibri" panose="020F0502020204030204" pitchFamily="34" charset="0"/>
              </a:rPr>
              <a:t> </a:t>
            </a:r>
            <a:r>
              <a:rPr lang="en-US" sz="4400" b="1" dirty="0" err="1">
                <a:solidFill>
                  <a:srgbClr val="7030A0"/>
                </a:solidFill>
                <a:latin typeface="Calibri" panose="020F0502020204030204" pitchFamily="34" charset="0"/>
                <a:cs typeface="Calibri" panose="020F0502020204030204" pitchFamily="34" charset="0"/>
              </a:rPr>
              <a:t>deben</a:t>
            </a:r>
            <a:r>
              <a:rPr lang="en-US" sz="4400" b="1" dirty="0">
                <a:solidFill>
                  <a:srgbClr val="7030A0"/>
                </a:solidFill>
                <a:latin typeface="Calibri" panose="020F0502020204030204" pitchFamily="34" charset="0"/>
                <a:cs typeface="Calibri" panose="020F0502020204030204" pitchFamily="34" charset="0"/>
              </a:rPr>
              <a:t> las OPDs </a:t>
            </a:r>
            <a:r>
              <a:rPr lang="en-US" sz="4400" b="1" dirty="0" err="1">
                <a:solidFill>
                  <a:srgbClr val="7030A0"/>
                </a:solidFill>
                <a:latin typeface="Calibri" panose="020F0502020204030204" pitchFamily="34" charset="0"/>
                <a:cs typeface="Calibri" panose="020F0502020204030204" pitchFamily="34" charset="0"/>
              </a:rPr>
              <a:t>integrar</a:t>
            </a:r>
            <a:r>
              <a:rPr lang="en-US" sz="4400" b="1" dirty="0">
                <a:solidFill>
                  <a:srgbClr val="7030A0"/>
                </a:solidFill>
                <a:latin typeface="Calibri" panose="020F0502020204030204" pitchFamily="34" charset="0"/>
                <a:cs typeface="Calibri" panose="020F0502020204030204" pitchFamily="34" charset="0"/>
              </a:rPr>
              <a:t>  </a:t>
            </a:r>
            <a:r>
              <a:rPr lang="en-US" sz="4400" b="1" dirty="0" err="1">
                <a:solidFill>
                  <a:srgbClr val="7030A0"/>
                </a:solidFill>
                <a:latin typeface="Calibri" panose="020F0502020204030204" pitchFamily="34" charset="0"/>
                <a:cs typeface="Calibri" panose="020F0502020204030204" pitchFamily="34" charset="0"/>
              </a:rPr>
              <a:t>los</a:t>
            </a:r>
            <a:r>
              <a:rPr lang="en-US" sz="4400" b="1" dirty="0">
                <a:solidFill>
                  <a:srgbClr val="7030A0"/>
                </a:solidFill>
                <a:latin typeface="Calibri" panose="020F0502020204030204" pitchFamily="34" charset="0"/>
                <a:cs typeface="Calibri" panose="020F0502020204030204" pitchFamily="34" charset="0"/>
              </a:rPr>
              <a:t> </a:t>
            </a:r>
            <a:r>
              <a:rPr lang="en-US" sz="4400" b="1" dirty="0" err="1">
                <a:solidFill>
                  <a:srgbClr val="7030A0"/>
                </a:solidFill>
                <a:latin typeface="Calibri" panose="020F0502020204030204" pitchFamily="34" charset="0"/>
                <a:cs typeface="Calibri" panose="020F0502020204030204" pitchFamily="34" charset="0"/>
              </a:rPr>
              <a:t>grupos</a:t>
            </a:r>
            <a:r>
              <a:rPr lang="en-US" sz="4400" b="1" dirty="0">
                <a:solidFill>
                  <a:srgbClr val="7030A0"/>
                </a:solidFill>
                <a:latin typeface="Calibri" panose="020F0502020204030204" pitchFamily="34" charset="0"/>
                <a:cs typeface="Calibri" panose="020F0502020204030204" pitchFamily="34" charset="0"/>
              </a:rPr>
              <a:t> </a:t>
            </a:r>
            <a:r>
              <a:rPr lang="en-US" sz="4400" b="1" dirty="0" err="1">
                <a:solidFill>
                  <a:srgbClr val="7030A0"/>
                </a:solidFill>
                <a:latin typeface="Calibri" panose="020F0502020204030204" pitchFamily="34" charset="0"/>
                <a:cs typeface="Calibri" panose="020F0502020204030204" pitchFamily="34" charset="0"/>
              </a:rPr>
              <a:t>temáticos</a:t>
            </a:r>
            <a:r>
              <a:rPr lang="en-US" sz="4400" b="1" dirty="0">
                <a:solidFill>
                  <a:srgbClr val="7030A0"/>
                </a:solidFill>
                <a:latin typeface="Calibri" panose="020F0502020204030204" pitchFamily="34" charset="0"/>
                <a:cs typeface="Calibri" panose="020F0502020204030204" pitchFamily="34" charset="0"/>
              </a:rPr>
              <a:t>?</a:t>
            </a:r>
            <a:endParaRPr lang="en-GB" b="1" dirty="0">
              <a:solidFill>
                <a:srgbClr val="7030A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96B92F0-E46F-4FE2-AAC4-1C60EB3C7214}"/>
              </a:ext>
            </a:extLst>
          </p:cNvPr>
          <p:cNvSpPr>
            <a:spLocks noGrp="1"/>
          </p:cNvSpPr>
          <p:nvPr>
            <p:ph idx="1"/>
          </p:nvPr>
        </p:nvSpPr>
        <p:spPr>
          <a:xfrm rot="10800000" flipV="1">
            <a:off x="385118" y="1690687"/>
            <a:ext cx="11421764" cy="4802187"/>
          </a:xfrm>
        </p:spPr>
        <p:txBody>
          <a:bodyPr>
            <a:noAutofit/>
          </a:bodyPr>
          <a:lstStyle/>
          <a:p>
            <a:pPr>
              <a:spcBef>
                <a:spcPts val="600"/>
              </a:spcBef>
            </a:pPr>
            <a:r>
              <a:rPr lang="es-AR" sz="2400" dirty="0"/>
              <a:t>El sector humanitario tiene el compromiso de la </a:t>
            </a:r>
            <a:r>
              <a:rPr lang="es-AR" sz="2400" b="1" dirty="0">
                <a:solidFill>
                  <a:srgbClr val="C00000"/>
                </a:solidFill>
              </a:rPr>
              <a:t>‘localización’. </a:t>
            </a:r>
            <a:r>
              <a:rPr lang="es-AR" sz="2400" dirty="0"/>
              <a:t>La</a:t>
            </a:r>
            <a:r>
              <a:rPr lang="es-AR" sz="2400" b="1" dirty="0">
                <a:solidFill>
                  <a:srgbClr val="C00000"/>
                </a:solidFill>
              </a:rPr>
              <a:t> “localización” </a:t>
            </a:r>
            <a:r>
              <a:rPr lang="es-AR" sz="2400" dirty="0"/>
              <a:t>significa que se incluyen en las acciones humanitarias, como socios, a las comunidades locales, que son escuchadas, y con las que se comparte el trabajo. </a:t>
            </a:r>
          </a:p>
          <a:p>
            <a:pPr>
              <a:spcBef>
                <a:spcPts val="600"/>
              </a:spcBef>
            </a:pPr>
            <a:endParaRPr lang="es-AR" sz="2400" dirty="0"/>
          </a:p>
          <a:p>
            <a:pPr>
              <a:spcBef>
                <a:spcPts val="600"/>
              </a:spcBef>
            </a:pPr>
            <a:r>
              <a:rPr lang="es-AR" sz="2400" b="1" dirty="0">
                <a:solidFill>
                  <a:srgbClr val="C00000"/>
                </a:solidFill>
              </a:rPr>
              <a:t>¡Esto incluye a las </a:t>
            </a:r>
            <a:r>
              <a:rPr lang="es-AR" sz="2400" b="1" dirty="0" err="1">
                <a:solidFill>
                  <a:srgbClr val="C00000"/>
                </a:solidFill>
              </a:rPr>
              <a:t>OPDs</a:t>
            </a:r>
            <a:r>
              <a:rPr lang="es-AR" sz="2400" b="1" dirty="0">
                <a:solidFill>
                  <a:srgbClr val="C00000"/>
                </a:solidFill>
              </a:rPr>
              <a:t>!</a:t>
            </a:r>
            <a:endParaRPr lang="es-AR" sz="2400" dirty="0"/>
          </a:p>
          <a:p>
            <a:pPr>
              <a:spcBef>
                <a:spcPts val="600"/>
              </a:spcBef>
            </a:pPr>
            <a:endParaRPr lang="es-AR" sz="2400" dirty="0"/>
          </a:p>
          <a:p>
            <a:pPr>
              <a:spcBef>
                <a:spcPts val="600"/>
              </a:spcBef>
            </a:pPr>
            <a:r>
              <a:rPr lang="es-AR" sz="2400" dirty="0"/>
              <a:t>La participación de los actores locales ayudará a lograr una mejor preparación, respuesta y recuperación en los escenarios humanitarios mejorando los resultados para las poblaciones afectadas </a:t>
            </a:r>
          </a:p>
          <a:p>
            <a:pPr>
              <a:spcBef>
                <a:spcPts val="600"/>
              </a:spcBef>
            </a:pPr>
            <a:endParaRPr lang="es-AR" sz="2400" dirty="0"/>
          </a:p>
          <a:p>
            <a:pPr>
              <a:spcBef>
                <a:spcPts val="600"/>
              </a:spcBef>
            </a:pPr>
            <a:r>
              <a:rPr lang="es-AR" sz="2400" dirty="0"/>
              <a:t>Por tu </a:t>
            </a:r>
            <a:r>
              <a:rPr lang="es-AR" sz="2400" b="1" dirty="0">
                <a:solidFill>
                  <a:srgbClr val="C00000"/>
                </a:solidFill>
              </a:rPr>
              <a:t>conocimiento de las condiciones locales, de la política y de la cultura</a:t>
            </a:r>
            <a:r>
              <a:rPr lang="es-AR" sz="2400" dirty="0"/>
              <a:t> – esta información es fundamental para desarrollar e implementar programas humanitarios</a:t>
            </a:r>
          </a:p>
          <a:p>
            <a:pPr>
              <a:spcBef>
                <a:spcPts val="600"/>
              </a:spcBef>
            </a:pPr>
            <a:endParaRPr lang="en-US" dirty="0"/>
          </a:p>
          <a:p>
            <a:pPr>
              <a:spcBef>
                <a:spcPts val="600"/>
              </a:spcBef>
            </a:pPr>
            <a:endParaRPr lang="en-US" dirty="0"/>
          </a:p>
        </p:txBody>
      </p:sp>
      <p:sp>
        <p:nvSpPr>
          <p:cNvPr id="4" name="Date Placeholder 3">
            <a:extLst>
              <a:ext uri="{FF2B5EF4-FFF2-40B4-BE49-F238E27FC236}">
                <a16:creationId xmlns:a16="http://schemas.microsoft.com/office/drawing/2014/main" id="{5FE0779C-BA1F-4D52-AA52-3797D0BE7EF5}"/>
              </a:ext>
            </a:extLst>
          </p:cNvPr>
          <p:cNvSpPr>
            <a:spLocks noGrp="1"/>
          </p:cNvSpPr>
          <p:nvPr>
            <p:ph type="dt" sz="half" idx="10"/>
          </p:nvPr>
        </p:nvSpPr>
        <p:spPr/>
        <p:txBody>
          <a:bodyPr/>
          <a:lstStyle/>
          <a:p>
            <a:fld id="{3B9EDBFD-3397-7047-9962-103E23FECEEB}" type="datetime1">
              <a:rPr lang="en-US" smtClean="0"/>
              <a:t>1/23/24</a:t>
            </a:fld>
            <a:endParaRPr lang="en-GB"/>
          </a:p>
        </p:txBody>
      </p:sp>
      <p:sp>
        <p:nvSpPr>
          <p:cNvPr id="5" name="Footer Placeholder 4">
            <a:extLst>
              <a:ext uri="{FF2B5EF4-FFF2-40B4-BE49-F238E27FC236}">
                <a16:creationId xmlns:a16="http://schemas.microsoft.com/office/drawing/2014/main" id="{5B3316DB-6AED-4207-91A4-A8CA0E96793E}"/>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4C03A2F1-7810-41C1-B6B5-FBE7918D70E3}"/>
              </a:ext>
            </a:extLst>
          </p:cNvPr>
          <p:cNvSpPr>
            <a:spLocks noGrp="1"/>
          </p:cNvSpPr>
          <p:nvPr>
            <p:ph type="sldNum" sz="quarter" idx="12"/>
          </p:nvPr>
        </p:nvSpPr>
        <p:spPr/>
        <p:txBody>
          <a:bodyPr/>
          <a:lstStyle/>
          <a:p>
            <a:r>
              <a:rPr lang="en-GB" dirty="0"/>
              <a:t>Slide </a:t>
            </a:r>
            <a:fld id="{566D8EC2-00B7-4DEC-8348-941BB5C1523A}" type="slidenum">
              <a:rPr lang="en-GB" smtClean="0"/>
              <a:t>45</a:t>
            </a:fld>
            <a:endParaRPr lang="en-GB" dirty="0"/>
          </a:p>
        </p:txBody>
      </p:sp>
    </p:spTree>
    <p:extLst>
      <p:ext uri="{BB962C8B-B14F-4D97-AF65-F5344CB8AC3E}">
        <p14:creationId xmlns:p14="http://schemas.microsoft.com/office/powerpoint/2010/main" val="63145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2" name="Title 1">
            <a:extLst>
              <a:ext uri="{FF2B5EF4-FFF2-40B4-BE49-F238E27FC236}">
                <a16:creationId xmlns:a16="http://schemas.microsoft.com/office/drawing/2014/main" id="{A1597157-A836-41B6-87B2-31F259FCDD45}"/>
              </a:ext>
            </a:extLst>
          </p:cNvPr>
          <p:cNvSpPr>
            <a:spLocks noGrp="1"/>
          </p:cNvSpPr>
          <p:nvPr>
            <p:ph type="title"/>
          </p:nvPr>
        </p:nvSpPr>
        <p:spPr>
          <a:xfrm>
            <a:off x="304800" y="357623"/>
            <a:ext cx="3035559" cy="3897135"/>
          </a:xfrm>
        </p:spPr>
        <p:txBody>
          <a:bodyPr>
            <a:normAutofit fontScale="90000"/>
          </a:bodyPr>
          <a:lstStyle/>
          <a:p>
            <a:br>
              <a:rPr lang="en-GB" b="1" dirty="0">
                <a:solidFill>
                  <a:srgbClr val="7030A0"/>
                </a:solidFill>
                <a:latin typeface="Calibri" panose="020F0502020204030204" pitchFamily="34" charset="0"/>
                <a:cs typeface="Calibri" panose="020F0502020204030204" pitchFamily="34" charset="0"/>
              </a:rPr>
            </a:br>
            <a:r>
              <a:rPr lang="en-GB" b="1" dirty="0">
                <a:solidFill>
                  <a:srgbClr val="7030A0"/>
                </a:solidFill>
                <a:latin typeface="Calibri" panose="020F0502020204030204" pitchFamily="34" charset="0"/>
                <a:cs typeface="Calibri" panose="020F0502020204030204" pitchFamily="34" charset="0"/>
              </a:rPr>
              <a:t>¿De </a:t>
            </a:r>
            <a:r>
              <a:rPr lang="en-GB" b="1" dirty="0" err="1">
                <a:solidFill>
                  <a:srgbClr val="7030A0"/>
                </a:solidFill>
                <a:latin typeface="Calibri" panose="020F0502020204030204" pitchFamily="34" charset="0"/>
                <a:cs typeface="Calibri" panose="020F0502020204030204" pitchFamily="34" charset="0"/>
              </a:rPr>
              <a:t>qué</a:t>
            </a:r>
            <a:r>
              <a:rPr lang="en-GB" b="1" dirty="0">
                <a:solidFill>
                  <a:srgbClr val="7030A0"/>
                </a:solidFill>
                <a:latin typeface="Calibri" panose="020F0502020204030204" pitchFamily="34" charset="0"/>
                <a:cs typeface="Calibri" panose="020F0502020204030204" pitchFamily="34" charset="0"/>
              </a:rPr>
              <a:t> forma </a:t>
            </a:r>
            <a:r>
              <a:rPr lang="en-GB" b="1" dirty="0" err="1">
                <a:solidFill>
                  <a:srgbClr val="7030A0"/>
                </a:solidFill>
                <a:latin typeface="Calibri" panose="020F0502020204030204" pitchFamily="34" charset="0"/>
                <a:cs typeface="Calibri" panose="020F0502020204030204" pitchFamily="34" charset="0"/>
              </a:rPr>
              <a:t>pueden</a:t>
            </a:r>
            <a:r>
              <a:rPr lang="en-GB" b="1" dirty="0">
                <a:solidFill>
                  <a:srgbClr val="7030A0"/>
                </a:solidFill>
                <a:latin typeface="Calibri" panose="020F0502020204030204" pitchFamily="34" charset="0"/>
                <a:cs typeface="Calibri" panose="020F0502020204030204" pitchFamily="34" charset="0"/>
              </a:rPr>
              <a:t> las </a:t>
            </a:r>
            <a:r>
              <a:rPr lang="en-US" b="1" dirty="0">
                <a:solidFill>
                  <a:srgbClr val="7030A0"/>
                </a:solidFill>
                <a:latin typeface="Calibri" panose="020F0502020204030204" pitchFamily="34" charset="0"/>
                <a:cs typeface="Calibri" panose="020F0502020204030204" pitchFamily="34" charset="0"/>
              </a:rPr>
              <a:t>OPDs </a:t>
            </a:r>
            <a:r>
              <a:rPr lang="en-US" b="1" dirty="0" err="1">
                <a:solidFill>
                  <a:srgbClr val="7030A0"/>
                </a:solidFill>
                <a:latin typeface="Calibri" panose="020F0502020204030204" pitchFamily="34" charset="0"/>
                <a:cs typeface="Calibri" panose="020F0502020204030204" pitchFamily="34" charset="0"/>
              </a:rPr>
              <a:t>tomar</a:t>
            </a:r>
            <a:r>
              <a:rPr lang="en-US" b="1" dirty="0">
                <a:solidFill>
                  <a:srgbClr val="7030A0"/>
                </a:solidFill>
                <a:latin typeface="Calibri" panose="020F0502020204030204" pitchFamily="34" charset="0"/>
                <a:cs typeface="Calibri" panose="020F0502020204030204" pitchFamily="34" charset="0"/>
              </a:rPr>
              <a:t> </a:t>
            </a:r>
            <a:r>
              <a:rPr lang="en-US" b="1" dirty="0" err="1">
                <a:solidFill>
                  <a:srgbClr val="7030A0"/>
                </a:solidFill>
                <a:latin typeface="Calibri" panose="020F0502020204030204" pitchFamily="34" charset="0"/>
                <a:cs typeface="Calibri" panose="020F0502020204030204" pitchFamily="34" charset="0"/>
              </a:rPr>
              <a:t>contacto</a:t>
            </a:r>
            <a:r>
              <a:rPr lang="en-US" b="1" dirty="0">
                <a:solidFill>
                  <a:srgbClr val="7030A0"/>
                </a:solidFill>
                <a:latin typeface="Calibri" panose="020F0502020204030204" pitchFamily="34" charset="0"/>
                <a:cs typeface="Calibri" panose="020F0502020204030204" pitchFamily="34" charset="0"/>
              </a:rPr>
              <a:t> con </a:t>
            </a:r>
            <a:r>
              <a:rPr lang="en-US" b="1" dirty="0" err="1">
                <a:solidFill>
                  <a:srgbClr val="7030A0"/>
                </a:solidFill>
                <a:latin typeface="Calibri" panose="020F0502020204030204" pitchFamily="34" charset="0"/>
                <a:cs typeface="Calibri" panose="020F0502020204030204" pitchFamily="34" charset="0"/>
              </a:rPr>
              <a:t>los</a:t>
            </a:r>
            <a:r>
              <a:rPr lang="en-US" b="1" dirty="0">
                <a:solidFill>
                  <a:srgbClr val="7030A0"/>
                </a:solidFill>
                <a:latin typeface="Calibri" panose="020F0502020204030204" pitchFamily="34" charset="0"/>
                <a:cs typeface="Calibri" panose="020F0502020204030204" pitchFamily="34" charset="0"/>
              </a:rPr>
              <a:t> </a:t>
            </a:r>
            <a:r>
              <a:rPr lang="en-US" b="1" dirty="0" err="1">
                <a:solidFill>
                  <a:srgbClr val="7030A0"/>
                </a:solidFill>
                <a:latin typeface="Calibri" panose="020F0502020204030204" pitchFamily="34" charset="0"/>
                <a:cs typeface="Calibri" panose="020F0502020204030204" pitchFamily="34" charset="0"/>
              </a:rPr>
              <a:t>grupos</a:t>
            </a:r>
            <a:r>
              <a:rPr lang="en-US" b="1" dirty="0">
                <a:solidFill>
                  <a:srgbClr val="7030A0"/>
                </a:solidFill>
                <a:latin typeface="Calibri" panose="020F0502020204030204" pitchFamily="34" charset="0"/>
                <a:cs typeface="Calibri" panose="020F0502020204030204" pitchFamily="34" charset="0"/>
              </a:rPr>
              <a:t> </a:t>
            </a:r>
            <a:r>
              <a:rPr lang="en-US" b="1" dirty="0" err="1">
                <a:solidFill>
                  <a:srgbClr val="7030A0"/>
                </a:solidFill>
                <a:latin typeface="Calibri" panose="020F0502020204030204" pitchFamily="34" charset="0"/>
                <a:cs typeface="Calibri" panose="020F0502020204030204" pitchFamily="34" charset="0"/>
              </a:rPr>
              <a:t>temáticos</a:t>
            </a:r>
            <a:r>
              <a:rPr lang="en-US" b="1" dirty="0">
                <a:solidFill>
                  <a:srgbClr val="7030A0"/>
                </a:solidFill>
                <a:latin typeface="Calibri" panose="020F0502020204030204" pitchFamily="34" charset="0"/>
                <a:cs typeface="Calibri" panose="020F0502020204030204" pitchFamily="34" charset="0"/>
              </a:rPr>
              <a:t>?</a:t>
            </a:r>
            <a:endParaRPr lang="en-US" dirty="0"/>
          </a:p>
        </p:txBody>
      </p:sp>
      <p:sp>
        <p:nvSpPr>
          <p:cNvPr id="8" name="Content Placeholder 7">
            <a:extLst>
              <a:ext uri="{FF2B5EF4-FFF2-40B4-BE49-F238E27FC236}">
                <a16:creationId xmlns:a16="http://schemas.microsoft.com/office/drawing/2014/main" id="{FD243AAE-E7A1-4AE8-9183-5A66BC84A8FC}"/>
              </a:ext>
            </a:extLst>
          </p:cNvPr>
          <p:cNvSpPr>
            <a:spLocks noGrp="1"/>
          </p:cNvSpPr>
          <p:nvPr>
            <p:ph sz="half" idx="2"/>
          </p:nvPr>
        </p:nvSpPr>
        <p:spPr>
          <a:xfrm>
            <a:off x="3340359" y="900663"/>
            <a:ext cx="7848600" cy="5541667"/>
          </a:xfrm>
        </p:spPr>
        <p:txBody>
          <a:bodyPr>
            <a:normAutofit lnSpcReduction="10000"/>
          </a:bodyPr>
          <a:lstStyle/>
          <a:p>
            <a:pPr>
              <a:spcBef>
                <a:spcPts val="600"/>
              </a:spcBef>
              <a:buFont typeface="Wingdings" pitchFamily="2" charset="2"/>
              <a:buChar char="q"/>
            </a:pPr>
            <a:r>
              <a:rPr lang="es-AR" sz="2400" dirty="0"/>
              <a:t>Busca si existe un </a:t>
            </a:r>
            <a:r>
              <a:rPr lang="es-AR" sz="2400" b="1" dirty="0">
                <a:solidFill>
                  <a:srgbClr val="C00000"/>
                </a:solidFill>
              </a:rPr>
              <a:t>grupo de trabajo en discapacidad </a:t>
            </a:r>
            <a:r>
              <a:rPr lang="es-AR" sz="2400" dirty="0"/>
              <a:t>en el que puedas participar</a:t>
            </a:r>
          </a:p>
          <a:p>
            <a:pPr>
              <a:spcBef>
                <a:spcPts val="600"/>
              </a:spcBef>
              <a:buFont typeface="Wingdings" pitchFamily="2" charset="2"/>
              <a:buChar char="q"/>
            </a:pPr>
            <a:endParaRPr lang="es-AR" sz="2400" dirty="0"/>
          </a:p>
          <a:p>
            <a:pPr>
              <a:spcBef>
                <a:spcPts val="600"/>
              </a:spcBef>
              <a:buFont typeface="Wingdings" pitchFamily="2" charset="2"/>
              <a:buChar char="q"/>
            </a:pPr>
            <a:r>
              <a:rPr lang="es-AR" sz="2400" dirty="0"/>
              <a:t>Toma contacto con las agencias humanitarias en tu </a:t>
            </a:r>
            <a:r>
              <a:rPr lang="es-AR" sz="2400" b="1" dirty="0">
                <a:solidFill>
                  <a:srgbClr val="C00000"/>
                </a:solidFill>
              </a:rPr>
              <a:t>lugar</a:t>
            </a:r>
            <a:r>
              <a:rPr lang="es-AR" sz="2400" dirty="0"/>
              <a:t> y averigua si tienen</a:t>
            </a:r>
            <a:r>
              <a:rPr lang="es-AR" sz="2400" baseline="0" dirty="0"/>
              <a:t> un punto focal de discapacidad o localización</a:t>
            </a:r>
            <a:endParaRPr lang="es-AR" sz="2400" dirty="0"/>
          </a:p>
          <a:p>
            <a:pPr>
              <a:spcBef>
                <a:spcPts val="600"/>
              </a:spcBef>
              <a:buFont typeface="Wingdings" pitchFamily="2" charset="2"/>
              <a:buChar char="q"/>
            </a:pPr>
            <a:endParaRPr lang="es-AR" sz="2400" dirty="0"/>
          </a:p>
          <a:p>
            <a:pPr>
              <a:spcBef>
                <a:spcPts val="600"/>
              </a:spcBef>
              <a:buFont typeface="Wingdings" pitchFamily="2" charset="2"/>
              <a:buChar char="q"/>
            </a:pPr>
            <a:r>
              <a:rPr lang="es-AR" sz="2400" dirty="0"/>
              <a:t>Pregunta a OCAH</a:t>
            </a:r>
            <a:r>
              <a:rPr lang="es-AR" sz="2400" baseline="0" dirty="0"/>
              <a:t> cómo puede tu organización participar en los mecanismos de </a:t>
            </a:r>
            <a:r>
              <a:rPr lang="es-AR" sz="2400" dirty="0"/>
              <a:t>coordinación</a:t>
            </a:r>
          </a:p>
          <a:p>
            <a:pPr>
              <a:spcBef>
                <a:spcPts val="600"/>
              </a:spcBef>
              <a:buFont typeface="Wingdings" pitchFamily="2" charset="2"/>
              <a:buChar char="q"/>
            </a:pPr>
            <a:endParaRPr lang="es-AR" sz="2400" dirty="0"/>
          </a:p>
          <a:p>
            <a:pPr>
              <a:spcBef>
                <a:spcPts val="600"/>
              </a:spcBef>
              <a:buFont typeface="Wingdings" pitchFamily="2" charset="2"/>
              <a:buChar char="q"/>
            </a:pPr>
            <a:r>
              <a:rPr lang="es-AR" sz="2400" dirty="0"/>
              <a:t> Visita</a:t>
            </a:r>
            <a:r>
              <a:rPr lang="es-AR" sz="2400" baseline="0" dirty="0"/>
              <a:t> </a:t>
            </a:r>
            <a:r>
              <a:rPr lang="es-AR" sz="2400" dirty="0">
                <a:hlinkClick r:id="rId3"/>
              </a:rPr>
              <a:t>www.humanitarianresponse.info</a:t>
            </a:r>
            <a:r>
              <a:rPr lang="es-AR" sz="2400" dirty="0"/>
              <a:t>  para ver la información de contacto de los grupos temáticos y la forma de suscribirte a las listas de email relevantes para</a:t>
            </a:r>
            <a:r>
              <a:rPr lang="es-AR" sz="2400" baseline="0" dirty="0"/>
              <a:t> tu</a:t>
            </a:r>
            <a:r>
              <a:rPr lang="es-AR" sz="2400" dirty="0"/>
              <a:t> país .</a:t>
            </a:r>
          </a:p>
          <a:p>
            <a:pPr>
              <a:spcBef>
                <a:spcPts val="600"/>
              </a:spcBef>
              <a:buFont typeface="Wingdings" pitchFamily="2" charset="2"/>
              <a:buChar char="q"/>
            </a:pPr>
            <a:endParaRPr lang="es-AR" sz="2400" dirty="0"/>
          </a:p>
          <a:p>
            <a:pPr>
              <a:spcBef>
                <a:spcPts val="600"/>
              </a:spcBef>
              <a:buFont typeface="Wingdings" pitchFamily="2" charset="2"/>
              <a:buChar char="q"/>
            </a:pPr>
            <a:r>
              <a:rPr lang="es-AR" sz="2400" dirty="0"/>
              <a:t>Comparte información con los actores humanitarios sobre la misión y membresía de tu organización. </a:t>
            </a:r>
          </a:p>
          <a:p>
            <a:pPr marL="0" marR="0" lvl="0" indent="0" algn="l" defTabSz="914400" rtl="0" eaLnBrk="1" fontAlgn="auto" latinLnBrk="0" hangingPunct="1">
              <a:lnSpc>
                <a:spcPct val="100000"/>
              </a:lnSpc>
              <a:spcBef>
                <a:spcPts val="1000"/>
              </a:spcBef>
              <a:spcAft>
                <a:spcPts val="2400"/>
              </a:spcAft>
              <a:buClr>
                <a:srgbClr val="00AEEF"/>
              </a:buClr>
              <a:buSzPts val="2400"/>
              <a:buNone/>
              <a:tabLst/>
              <a:defRPr/>
            </a:pPr>
            <a:endParaRPr kumimoji="0" lang="en-US" b="1" i="0" u="none" strike="noStrike" kern="0" cap="none" spc="0" normalizeH="0" baseline="0" noProof="0" dirty="0">
              <a:ln>
                <a:noFill/>
              </a:ln>
              <a:solidFill>
                <a:srgbClr val="000000"/>
              </a:solidFill>
              <a:effectLst/>
              <a:uLnTx/>
              <a:uFillTx/>
              <a:latin typeface="Arial"/>
              <a:cs typeface="Arial"/>
              <a:sym typeface="Arial"/>
            </a:endParaRPr>
          </a:p>
        </p:txBody>
      </p:sp>
      <p:sp>
        <p:nvSpPr>
          <p:cNvPr id="359" name="Google Shape;359;p61">
            <a:extLst>
              <a:ext uri="{C183D7F6-B498-43B3-948B-1728B52AA6E4}">
                <adec:decorative xmlns:adec="http://schemas.microsoft.com/office/drawing/2017/decorative" val="1"/>
              </a:ext>
            </a:extLst>
          </p:cNvPr>
          <p:cNvSpPr txBox="1"/>
          <p:nvPr/>
        </p:nvSpPr>
        <p:spPr>
          <a:xfrm rot="-5400000">
            <a:off x="11049000" y="5230001"/>
            <a:ext cx="1905000" cy="2286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900"/>
              <a:buFont typeface="Arial"/>
              <a:buNone/>
              <a:tabLst/>
              <a:defRPr/>
            </a:pPr>
            <a:r>
              <a:rPr kumimoji="0" lang="en-US" sz="900" b="0" i="0" u="none" strike="noStrike" kern="0" cap="none" spc="0" normalizeH="0" baseline="0" noProof="0">
                <a:ln>
                  <a:noFill/>
                </a:ln>
                <a:solidFill>
                  <a:srgbClr val="FFFFFF"/>
                </a:solidFill>
                <a:effectLst/>
                <a:uLnTx/>
                <a:uFillTx/>
                <a:latin typeface="Arial"/>
                <a:ea typeface="Arial"/>
                <a:cs typeface="Arial"/>
                <a:sym typeface="Arial"/>
              </a:rPr>
              <a:t>© UNICEF/PHOTO CREDIT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ate Placeholder 3">
            <a:extLst>
              <a:ext uri="{FF2B5EF4-FFF2-40B4-BE49-F238E27FC236}">
                <a16:creationId xmlns:a16="http://schemas.microsoft.com/office/drawing/2014/main" id="{EA2C9AEA-7FE2-4067-9A86-4B1299AB14E2}"/>
              </a:ext>
            </a:extLst>
          </p:cNvPr>
          <p:cNvSpPr>
            <a:spLocks noGrp="1"/>
          </p:cNvSpPr>
          <p:nvPr>
            <p:ph type="dt" sz="half" idx="10"/>
          </p:nvPr>
        </p:nvSpPr>
        <p:spPr>
          <a:xfrm>
            <a:off x="838200" y="6356350"/>
            <a:ext cx="2743200" cy="365125"/>
          </a:xfrm>
        </p:spPr>
        <p:txBody>
          <a:bodyPr/>
          <a:lstStyle/>
          <a:p>
            <a:fld id="{737677CE-4981-014C-9822-FAD170ACDB5A}" type="datetime1">
              <a:rPr lang="en-US" smtClean="0"/>
              <a:t>1/23/24</a:t>
            </a:fld>
            <a:endParaRPr lang="en-GB" dirty="0"/>
          </a:p>
        </p:txBody>
      </p:sp>
      <p:sp>
        <p:nvSpPr>
          <p:cNvPr id="4" name="Footer Placeholder 4">
            <a:extLst>
              <a:ext uri="{FF2B5EF4-FFF2-40B4-BE49-F238E27FC236}">
                <a16:creationId xmlns:a16="http://schemas.microsoft.com/office/drawing/2014/main" id="{429C44D0-24AC-FE83-DA4D-9600D74C0A23}"/>
              </a:ext>
            </a:extLst>
          </p:cNvPr>
          <p:cNvSpPr>
            <a:spLocks noGrp="1"/>
          </p:cNvSpPr>
          <p:nvPr>
            <p:ph type="ftr" sz="quarter" idx="11"/>
          </p:nvPr>
        </p:nvSpPr>
        <p:spPr>
          <a:xfrm>
            <a:off x="4038600" y="6317813"/>
            <a:ext cx="4114800" cy="365125"/>
          </a:xfrm>
        </p:spPr>
        <p:txBody>
          <a:bodyPr/>
          <a:lstStyle/>
          <a:p>
            <a:r>
              <a:rPr lang="en-GB" dirty="0"/>
              <a:t>DRG Working Group 6</a:t>
            </a:r>
          </a:p>
        </p:txBody>
      </p:sp>
      <p:sp>
        <p:nvSpPr>
          <p:cNvPr id="5" name="Slide Number Placeholder 5">
            <a:extLst>
              <a:ext uri="{FF2B5EF4-FFF2-40B4-BE49-F238E27FC236}">
                <a16:creationId xmlns:a16="http://schemas.microsoft.com/office/drawing/2014/main" id="{408A6718-28FB-4D73-95B5-E9834DA7D332}"/>
              </a:ext>
            </a:extLst>
          </p:cNvPr>
          <p:cNvSpPr>
            <a:spLocks noGrp="1"/>
          </p:cNvSpPr>
          <p:nvPr>
            <p:ph type="sldNum" sz="quarter" idx="12"/>
          </p:nvPr>
        </p:nvSpPr>
        <p:spPr>
          <a:xfrm>
            <a:off x="8610600" y="6356350"/>
            <a:ext cx="2743200" cy="365125"/>
          </a:xfrm>
        </p:spPr>
        <p:txBody>
          <a:bodyPr/>
          <a:lstStyle/>
          <a:p>
            <a:r>
              <a:rPr lang="en-GB" dirty="0"/>
              <a:t>Slide </a:t>
            </a:r>
            <a:fld id="{566D8EC2-00B7-4DEC-8348-941BB5C1523A}" type="slidenum">
              <a:rPr lang="en-GB" smtClean="0"/>
              <a:t>46</a:t>
            </a:fld>
            <a:endParaRPr lang="en-GB" dirty="0"/>
          </a:p>
        </p:txBody>
      </p:sp>
      <p:pic>
        <p:nvPicPr>
          <p:cNvPr id="9" name="Picture 8" descr="drg logo - three rounded triangles  intertwined in blue, purple and red representing UN, DPOs and Humanitarian actors as the three main partners in the Reference Group on inclusion of Persons with Disabilities in Humanitarian Action">
            <a:extLst>
              <a:ext uri="{FF2B5EF4-FFF2-40B4-BE49-F238E27FC236}">
                <a16:creationId xmlns:a16="http://schemas.microsoft.com/office/drawing/2014/main" id="{190CDADC-26A2-87AB-D42A-C085E12985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4280" y="0"/>
            <a:ext cx="1891520" cy="986643"/>
          </a:xfrm>
          <a:prstGeom prst="rect">
            <a:avLst/>
          </a:prstGeom>
        </p:spPr>
      </p:pic>
    </p:spTree>
    <p:extLst>
      <p:ext uri="{BB962C8B-B14F-4D97-AF65-F5344CB8AC3E}">
        <p14:creationId xmlns:p14="http://schemas.microsoft.com/office/powerpoint/2010/main" val="90482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0B0A10-6C9B-487D-8C1F-5B1E7E39E774}"/>
              </a:ext>
            </a:extLst>
          </p:cNvPr>
          <p:cNvSpPr>
            <a:spLocks noGrp="1"/>
          </p:cNvSpPr>
          <p:nvPr>
            <p:ph type="title"/>
          </p:nvPr>
        </p:nvSpPr>
        <p:spPr>
          <a:xfrm>
            <a:off x="306127" y="2182267"/>
            <a:ext cx="2743199" cy="1246734"/>
          </a:xfrm>
        </p:spPr>
        <p:txBody>
          <a:bodyPr anchor="b">
            <a:noAutofit/>
          </a:bodyPr>
          <a:lstStyle/>
          <a:p>
            <a:r>
              <a:rPr lang="en-US" sz="4800" b="1" dirty="0" err="1">
                <a:solidFill>
                  <a:srgbClr val="7030A0"/>
                </a:solidFill>
                <a:latin typeface="+mn-lt"/>
              </a:rPr>
              <a:t>En</a:t>
            </a:r>
            <a:r>
              <a:rPr lang="en-US" sz="4800" b="1" dirty="0">
                <a:solidFill>
                  <a:srgbClr val="7030A0"/>
                </a:solidFill>
                <a:latin typeface="+mn-lt"/>
              </a:rPr>
              <a:t> </a:t>
            </a:r>
            <a:r>
              <a:rPr lang="en-US" sz="4800" b="1" dirty="0" err="1">
                <a:solidFill>
                  <a:srgbClr val="7030A0"/>
                </a:solidFill>
                <a:latin typeface="+mn-lt"/>
              </a:rPr>
              <a:t>resumen</a:t>
            </a:r>
            <a:endParaRPr lang="en-US" sz="4800" b="1" dirty="0">
              <a:solidFill>
                <a:srgbClr val="7030A0"/>
              </a:solidFill>
              <a:latin typeface="+mn-lt"/>
            </a:endParaRPr>
          </a:p>
        </p:txBody>
      </p:sp>
      <p:graphicFrame>
        <p:nvGraphicFramePr>
          <p:cNvPr id="6" name="Content Placeholder 3">
            <a:extLst>
              <a:ext uri="{FF2B5EF4-FFF2-40B4-BE49-F238E27FC236}">
                <a16:creationId xmlns:a16="http://schemas.microsoft.com/office/drawing/2014/main" id="{BDD0648F-7F33-44D9-2EBB-D8483E878E7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764135690"/>
              </p:ext>
            </p:extLst>
          </p:nvPr>
        </p:nvGraphicFramePr>
        <p:xfrm>
          <a:off x="3581400" y="431778"/>
          <a:ext cx="8025746" cy="5994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3">
            <a:extLst>
              <a:ext uri="{FF2B5EF4-FFF2-40B4-BE49-F238E27FC236}">
                <a16:creationId xmlns:a16="http://schemas.microsoft.com/office/drawing/2014/main" id="{66919985-2366-F545-E96C-8E1F4D3C45C7}"/>
              </a:ext>
            </a:extLst>
          </p:cNvPr>
          <p:cNvSpPr>
            <a:spLocks noGrp="1"/>
          </p:cNvSpPr>
          <p:nvPr>
            <p:ph type="dt" sz="half" idx="10"/>
          </p:nvPr>
        </p:nvSpPr>
        <p:spPr>
          <a:xfrm>
            <a:off x="838200" y="6356350"/>
            <a:ext cx="2743200" cy="365125"/>
          </a:xfrm>
        </p:spPr>
        <p:txBody>
          <a:bodyPr/>
          <a:lstStyle/>
          <a:p>
            <a:fld id="{1AF1697C-DBF2-2649-B9D9-9E6BBEE1B29C}" type="datetime1">
              <a:rPr lang="en-US" smtClean="0"/>
              <a:t>1/23/24</a:t>
            </a:fld>
            <a:endParaRPr lang="en-GB" dirty="0"/>
          </a:p>
        </p:txBody>
      </p:sp>
      <p:sp>
        <p:nvSpPr>
          <p:cNvPr id="4" name="Footer Placeholder 4">
            <a:extLst>
              <a:ext uri="{FF2B5EF4-FFF2-40B4-BE49-F238E27FC236}">
                <a16:creationId xmlns:a16="http://schemas.microsoft.com/office/drawing/2014/main" id="{D8AB9649-0288-5A5C-FCD5-2EE815F107BA}"/>
              </a:ext>
            </a:extLst>
          </p:cNvPr>
          <p:cNvSpPr>
            <a:spLocks noGrp="1"/>
          </p:cNvSpPr>
          <p:nvPr>
            <p:ph type="ftr" sz="quarter" idx="11"/>
          </p:nvPr>
        </p:nvSpPr>
        <p:spPr>
          <a:xfrm>
            <a:off x="4038600" y="6356350"/>
            <a:ext cx="4114800" cy="365125"/>
          </a:xfrm>
        </p:spPr>
        <p:txBody>
          <a:bodyPr/>
          <a:lstStyle/>
          <a:p>
            <a:r>
              <a:rPr lang="en-GB"/>
              <a:t>DRG Working Group 6</a:t>
            </a:r>
            <a:endParaRPr lang="en-GB" dirty="0"/>
          </a:p>
        </p:txBody>
      </p:sp>
      <p:sp>
        <p:nvSpPr>
          <p:cNvPr id="5" name="Slide Number Placeholder 5">
            <a:extLst>
              <a:ext uri="{FF2B5EF4-FFF2-40B4-BE49-F238E27FC236}">
                <a16:creationId xmlns:a16="http://schemas.microsoft.com/office/drawing/2014/main" id="{9D3ED328-7D8D-C722-CAF5-FCA5B3010D58}"/>
              </a:ext>
            </a:extLst>
          </p:cNvPr>
          <p:cNvSpPr>
            <a:spLocks noGrp="1"/>
          </p:cNvSpPr>
          <p:nvPr>
            <p:ph type="sldNum" sz="quarter" idx="12"/>
          </p:nvPr>
        </p:nvSpPr>
        <p:spPr>
          <a:xfrm>
            <a:off x="8610600" y="6356350"/>
            <a:ext cx="2743200" cy="365125"/>
          </a:xfrm>
        </p:spPr>
        <p:txBody>
          <a:bodyPr/>
          <a:lstStyle/>
          <a:p>
            <a:r>
              <a:rPr lang="en-GB" dirty="0"/>
              <a:t>Slide </a:t>
            </a:r>
            <a:fld id="{566D8EC2-00B7-4DEC-8348-941BB5C1523A}" type="slidenum">
              <a:rPr lang="en-GB" smtClean="0"/>
              <a:t>47</a:t>
            </a:fld>
            <a:endParaRPr lang="en-GB" dirty="0"/>
          </a:p>
        </p:txBody>
      </p:sp>
    </p:spTree>
    <p:extLst>
      <p:ext uri="{BB962C8B-B14F-4D97-AF65-F5344CB8AC3E}">
        <p14:creationId xmlns:p14="http://schemas.microsoft.com/office/powerpoint/2010/main" val="17815869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36746-2421-4CF8-80DB-290B13AD7EE2}"/>
              </a:ext>
            </a:extLst>
          </p:cNvPr>
          <p:cNvSpPr>
            <a:spLocks noGrp="1"/>
          </p:cNvSpPr>
          <p:nvPr>
            <p:ph type="title"/>
          </p:nvPr>
        </p:nvSpPr>
        <p:spPr>
          <a:xfrm>
            <a:off x="838200" y="1346483"/>
            <a:ext cx="10515600" cy="2852737"/>
          </a:xfrm>
        </p:spPr>
        <p:txBody>
          <a:bodyPr/>
          <a:lstStyle/>
          <a:p>
            <a:r>
              <a:rPr lang="es-MX" b="1" dirty="0">
                <a:latin typeface="Calibri" panose="020F0502020204030204" pitchFamily="34" charset="0"/>
                <a:cs typeface="Calibri" panose="020F0502020204030204" pitchFamily="34" charset="0"/>
              </a:rPr>
              <a:t>Modelo de coordinación en materia de refugiados</a:t>
            </a:r>
            <a:endParaRPr lang="en-US" b="1" dirty="0">
              <a:latin typeface="Calibri" panose="020F0502020204030204" pitchFamily="34" charset="0"/>
              <a:cs typeface="Calibri" panose="020F0502020204030204" pitchFamily="34" charset="0"/>
            </a:endParaRPr>
          </a:p>
        </p:txBody>
      </p:sp>
      <p:sp>
        <p:nvSpPr>
          <p:cNvPr id="3" name="Date Placeholder 2">
            <a:extLst>
              <a:ext uri="{FF2B5EF4-FFF2-40B4-BE49-F238E27FC236}">
                <a16:creationId xmlns:a16="http://schemas.microsoft.com/office/drawing/2014/main" id="{F6138BAC-B4BD-9332-E3D9-479CF758CC16}"/>
              </a:ext>
            </a:extLst>
          </p:cNvPr>
          <p:cNvSpPr>
            <a:spLocks noGrp="1"/>
          </p:cNvSpPr>
          <p:nvPr>
            <p:ph type="dt" sz="half" idx="10"/>
          </p:nvPr>
        </p:nvSpPr>
        <p:spPr/>
        <p:txBody>
          <a:bodyPr/>
          <a:lstStyle/>
          <a:p>
            <a:fld id="{55A8471E-E66C-5F41-9D8F-97B630A2EDFA}" type="datetime1">
              <a:rPr lang="en-US" smtClean="0"/>
              <a:t>1/23/24</a:t>
            </a:fld>
            <a:endParaRPr lang="en-GB"/>
          </a:p>
        </p:txBody>
      </p:sp>
      <p:sp>
        <p:nvSpPr>
          <p:cNvPr id="4" name="Footer Placeholder 3">
            <a:extLst>
              <a:ext uri="{FF2B5EF4-FFF2-40B4-BE49-F238E27FC236}">
                <a16:creationId xmlns:a16="http://schemas.microsoft.com/office/drawing/2014/main" id="{0EE892B1-34E1-8DDA-0B08-8647151EB65C}"/>
              </a:ext>
            </a:extLst>
          </p:cNvPr>
          <p:cNvSpPr>
            <a:spLocks noGrp="1"/>
          </p:cNvSpPr>
          <p:nvPr>
            <p:ph type="ftr" sz="quarter" idx="11"/>
          </p:nvPr>
        </p:nvSpPr>
        <p:spPr/>
        <p:txBody>
          <a:bodyPr/>
          <a:lstStyle/>
          <a:p>
            <a:r>
              <a:rPr lang="en-GB"/>
              <a:t>DRG Working Group 6</a:t>
            </a:r>
            <a:endParaRPr lang="en-GB" dirty="0"/>
          </a:p>
        </p:txBody>
      </p:sp>
      <p:sp>
        <p:nvSpPr>
          <p:cNvPr id="5" name="Slide Number Placeholder 4">
            <a:extLst>
              <a:ext uri="{FF2B5EF4-FFF2-40B4-BE49-F238E27FC236}">
                <a16:creationId xmlns:a16="http://schemas.microsoft.com/office/drawing/2014/main" id="{48F548BC-D945-CB75-AA04-459E434154B4}"/>
              </a:ext>
            </a:extLst>
          </p:cNvPr>
          <p:cNvSpPr>
            <a:spLocks noGrp="1"/>
          </p:cNvSpPr>
          <p:nvPr>
            <p:ph type="sldNum" sz="quarter" idx="12"/>
          </p:nvPr>
        </p:nvSpPr>
        <p:spPr/>
        <p:txBody>
          <a:bodyPr/>
          <a:lstStyle/>
          <a:p>
            <a:fld id="{566D8EC2-00B7-4DEC-8348-941BB5C1523A}" type="slidenum">
              <a:rPr lang="en-GB" smtClean="0"/>
              <a:t>48</a:t>
            </a:fld>
            <a:endParaRPr lang="en-GB"/>
          </a:p>
        </p:txBody>
      </p:sp>
      <p:pic>
        <p:nvPicPr>
          <p:cNvPr id="6" name="Picture 5" descr="drg logo - three rounded triangles  intertwined in blue, purple and red representing UN, DPOs and Humanitarian actors as the three main partners in the Reference Group on inclusion of Persons with Disabilities in Humanitarian Action">
            <a:extLst>
              <a:ext uri="{FF2B5EF4-FFF2-40B4-BE49-F238E27FC236}">
                <a16:creationId xmlns:a16="http://schemas.microsoft.com/office/drawing/2014/main" id="{4411C3BB-633A-08AF-2BCE-9A1D53242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6598" y="0"/>
            <a:ext cx="1891520" cy="986643"/>
          </a:xfrm>
          <a:prstGeom prst="rect">
            <a:avLst/>
          </a:prstGeom>
        </p:spPr>
      </p:pic>
      <p:pic>
        <p:nvPicPr>
          <p:cNvPr id="7" name="Picture 6">
            <a:extLst>
              <a:ext uri="{FF2B5EF4-FFF2-40B4-BE49-F238E27FC236}">
                <a16:creationId xmlns:a16="http://schemas.microsoft.com/office/drawing/2014/main" id="{8DF6D578-F655-9B49-BE09-CDE1F0FEB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4617354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7BCA-9DFE-4614-AD90-BA712BFBDB17}"/>
              </a:ext>
            </a:extLst>
          </p:cNvPr>
          <p:cNvSpPr>
            <a:spLocks noGrp="1"/>
          </p:cNvSpPr>
          <p:nvPr>
            <p:ph type="title"/>
          </p:nvPr>
        </p:nvSpPr>
        <p:spPr>
          <a:xfrm>
            <a:off x="465220" y="365125"/>
            <a:ext cx="8668506" cy="1325563"/>
          </a:xfrm>
        </p:spPr>
        <p:txBody>
          <a:bodyPr>
            <a:normAutofit fontScale="90000"/>
          </a:bodyPr>
          <a:lstStyle/>
          <a:p>
            <a:r>
              <a:rPr lang="es-MX" b="1" dirty="0">
                <a:solidFill>
                  <a:srgbClr val="7030A0"/>
                </a:solidFill>
                <a:latin typeface="Calibri" panose="020F0502020204030204" pitchFamily="34" charset="0"/>
                <a:cs typeface="Calibri" panose="020F0502020204030204" pitchFamily="34" charset="0"/>
              </a:rPr>
              <a:t>Modelo de coordinación en materia de refugiados– ¿Qué es? ¿Por qué existe?</a:t>
            </a:r>
            <a:endParaRPr lang="en-GB" b="1" dirty="0">
              <a:solidFill>
                <a:srgbClr val="7030A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96B92F0-E46F-4FE2-AAC4-1C60EB3C7214}"/>
              </a:ext>
            </a:extLst>
          </p:cNvPr>
          <p:cNvSpPr>
            <a:spLocks noGrp="1"/>
          </p:cNvSpPr>
          <p:nvPr>
            <p:ph idx="1"/>
          </p:nvPr>
        </p:nvSpPr>
        <p:spPr>
          <a:xfrm rot="10800000" flipV="1">
            <a:off x="465220" y="2049454"/>
            <a:ext cx="11436491" cy="4192453"/>
          </a:xfrm>
        </p:spPr>
        <p:txBody>
          <a:bodyPr>
            <a:noAutofit/>
          </a:bodyPr>
          <a:lstStyle/>
          <a:p>
            <a:r>
              <a:rPr lang="es-MX" dirty="0">
                <a:latin typeface="Calibri" panose="020F0502020204030204" pitchFamily="34" charset="0"/>
                <a:cs typeface="Calibri" panose="020F0502020204030204" pitchFamily="34" charset="0"/>
              </a:rPr>
              <a:t>Proporciona la base para liderar y coordinar las operaciones relacionadas con refugiados</a:t>
            </a:r>
          </a:p>
          <a:p>
            <a:r>
              <a:rPr lang="es-MX" dirty="0">
                <a:latin typeface="Calibri" panose="020F0502020204030204" pitchFamily="34" charset="0"/>
                <a:cs typeface="Calibri" panose="020F0502020204030204" pitchFamily="34" charset="0"/>
              </a:rPr>
              <a:t>Está ligado al mandato del Alto Comisionado de Refugiados ACNUR: va desde la práctica a un mecanismo formal, inclusivo y predecible. </a:t>
            </a:r>
          </a:p>
          <a:p>
            <a:r>
              <a:rPr lang="es-MX" dirty="0">
                <a:latin typeface="Calibri" panose="020F0502020204030204" pitchFamily="34" charset="0"/>
                <a:cs typeface="Calibri" panose="020F0502020204030204" pitchFamily="34" charset="0"/>
              </a:rPr>
              <a:t>La responsabilidad primaria sobre la protección de los refugiados es de los Estados</a:t>
            </a:r>
          </a:p>
          <a:p>
            <a:r>
              <a:rPr lang="es-MX" dirty="0">
                <a:latin typeface="Calibri" panose="020F0502020204030204" pitchFamily="34" charset="0"/>
                <a:cs typeface="Calibri" panose="020F0502020204030204" pitchFamily="34" charset="0"/>
              </a:rPr>
              <a:t>Todos los actores están involucrados en la respuesta. </a:t>
            </a:r>
          </a:p>
          <a:p>
            <a:endParaRPr lang="en-GB"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5FE0779C-BA1F-4D52-AA52-3797D0BE7EF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1FDB89-7191-C349-ADDB-0E58456EA70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1/23/24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B3316DB-6AED-4207-91A4-A8CA0E96793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DRG Working Group 6</a:t>
            </a: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C03A2F1-7810-41C1-B6B5-FBE7918D70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a:t>Slide </a:t>
            </a:r>
            <a:fld id="{566D8EC2-00B7-4DEC-8348-941BB5C1523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4B124B9-1917-8447-816D-A01728A15A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22176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0AC240D-0FA9-50D6-38D3-A8A885684E8A}"/>
              </a:ext>
            </a:extLst>
          </p:cNvPr>
          <p:cNvSpPr txBox="1"/>
          <p:nvPr/>
        </p:nvSpPr>
        <p:spPr>
          <a:xfrm>
            <a:off x="619431" y="250028"/>
            <a:ext cx="12285407" cy="646331"/>
          </a:xfrm>
          <a:prstGeom prst="rect">
            <a:avLst/>
          </a:prstGeom>
          <a:noFill/>
        </p:spPr>
        <p:txBody>
          <a:bodyPr wrap="square">
            <a:spAutoFit/>
          </a:bodyPr>
          <a:lstStyle/>
          <a:p>
            <a:r>
              <a:rPr lang="es-MX" sz="3600" b="1" dirty="0">
                <a:solidFill>
                  <a:srgbClr val="7030A0"/>
                </a:solidFill>
                <a:latin typeface="Calibri" panose="020F0502020204030204" pitchFamily="34" charset="0"/>
                <a:cs typeface="Calibri" panose="020F0502020204030204" pitchFamily="34" charset="0"/>
              </a:rPr>
              <a:t>¿Qué necesitamos para participar y estar incluidos?</a:t>
            </a:r>
            <a:endParaRPr lang="en-US" sz="3600" dirty="0">
              <a:solidFill>
                <a:srgbClr val="7030A0"/>
              </a:solidFill>
            </a:endParaRPr>
          </a:p>
        </p:txBody>
      </p:sp>
      <p:sp>
        <p:nvSpPr>
          <p:cNvPr id="9" name="Content Placeholder 2">
            <a:extLst>
              <a:ext uri="{FF2B5EF4-FFF2-40B4-BE49-F238E27FC236}">
                <a16:creationId xmlns:a16="http://schemas.microsoft.com/office/drawing/2014/main" id="{9B2E2116-34B0-52EC-8BD9-ADC130E36E07}"/>
              </a:ext>
            </a:extLst>
          </p:cNvPr>
          <p:cNvSpPr txBox="1">
            <a:spLocks/>
          </p:cNvSpPr>
          <p:nvPr/>
        </p:nvSpPr>
        <p:spPr>
          <a:xfrm rot="10800000" flipV="1">
            <a:off x="472960" y="1345838"/>
            <a:ext cx="5728140" cy="456103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Font typeface="Arial" panose="020B0604020202020204" pitchFamily="34" charset="0"/>
              <a:buChar char="•"/>
            </a:pPr>
            <a:r>
              <a:rPr lang="es-MX" sz="2800" dirty="0">
                <a:latin typeface="Calibri" panose="020F0502020204030204" pitchFamily="34" charset="0"/>
                <a:cs typeface="Calibri" panose="020F0502020204030204" pitchFamily="34" charset="0"/>
              </a:rPr>
              <a:t>Hablar lento</a:t>
            </a:r>
          </a:p>
          <a:p>
            <a:pPr marL="342900" indent="-342900" algn="l">
              <a:spcBef>
                <a:spcPts val="0"/>
              </a:spcBef>
              <a:buFont typeface="Arial" panose="020B0604020202020204" pitchFamily="34" charset="0"/>
              <a:buChar char="•"/>
            </a:pPr>
            <a:r>
              <a:rPr lang="es-MX" sz="2800" dirty="0">
                <a:latin typeface="Calibri" panose="020F0502020204030204" pitchFamily="34" charset="0"/>
                <a:cs typeface="Calibri" panose="020F0502020204030204" pitchFamily="34" charset="0"/>
              </a:rPr>
              <a:t>Escuchar con cuidado</a:t>
            </a:r>
          </a:p>
          <a:p>
            <a:pPr marL="342900" indent="-342900" algn="l">
              <a:spcBef>
                <a:spcPts val="0"/>
              </a:spcBef>
              <a:buFont typeface="Arial" panose="020B0604020202020204" pitchFamily="34" charset="0"/>
              <a:buChar char="•"/>
            </a:pPr>
            <a:r>
              <a:rPr lang="es-MX" sz="2800" dirty="0">
                <a:latin typeface="Calibri" panose="020F0502020204030204" pitchFamily="34" charset="0"/>
                <a:cs typeface="Calibri" panose="020F0502020204030204" pitchFamily="34" charset="0"/>
              </a:rPr>
              <a:t>Explicar acrónimos y términos en jerga </a:t>
            </a:r>
          </a:p>
          <a:p>
            <a:pPr marL="342900" indent="-342900" algn="l">
              <a:spcBef>
                <a:spcPts val="0"/>
              </a:spcBef>
              <a:buFont typeface="Arial" panose="020B0604020202020204" pitchFamily="34" charset="0"/>
              <a:buChar char="•"/>
            </a:pPr>
            <a:r>
              <a:rPr lang="es-MX" sz="2800" dirty="0">
                <a:latin typeface="Calibri" panose="020F0502020204030204" pitchFamily="34" charset="0"/>
                <a:cs typeface="Calibri" panose="020F0502020204030204" pitchFamily="34" charset="0"/>
              </a:rPr>
              <a:t>Sentirnos cómodos para hacer preguntas</a:t>
            </a:r>
          </a:p>
          <a:p>
            <a:pPr marL="342900" indent="-342900" algn="l">
              <a:spcBef>
                <a:spcPts val="0"/>
              </a:spcBef>
              <a:buFont typeface="Arial" panose="020B0604020202020204" pitchFamily="34" charset="0"/>
              <a:buChar char="•"/>
            </a:pPr>
            <a:r>
              <a:rPr lang="es-MX" sz="2800" dirty="0">
                <a:latin typeface="Calibri" panose="020F0502020204030204" pitchFamily="34" charset="0"/>
                <a:cs typeface="Calibri" panose="020F0502020204030204" pitchFamily="34" charset="0"/>
              </a:rPr>
              <a:t>Poder parar a quien está hablando en cualquier momento</a:t>
            </a:r>
            <a:endParaRPr lang="en-US" sz="2800" dirty="0">
              <a:latin typeface="Calibri" panose="020F0502020204030204" pitchFamily="34" charset="0"/>
              <a:cs typeface="Calibri" panose="020F0502020204030204" pitchFamily="34" charset="0"/>
            </a:endParaRPr>
          </a:p>
          <a:p>
            <a:pPr marL="342900" indent="-342900" algn="l">
              <a:spcBef>
                <a:spcPts val="0"/>
              </a:spcBef>
              <a:buFont typeface="Arial" panose="020B0604020202020204" pitchFamily="34" charset="0"/>
              <a:buChar char="•"/>
            </a:pPr>
            <a:r>
              <a:rPr lang="en-US" sz="2800" dirty="0">
                <a:latin typeface="Calibri" panose="020F0502020204030204" pitchFamily="34" charset="0"/>
                <a:cs typeface="Calibri" panose="020F0502020204030204" pitchFamily="34" charset="0"/>
              </a:rPr>
              <a:t>Tener </a:t>
            </a:r>
            <a:r>
              <a:rPr lang="en-US" sz="2800" dirty="0" err="1">
                <a:latin typeface="Calibri" panose="020F0502020204030204" pitchFamily="34" charset="0"/>
                <a:cs typeface="Calibri" panose="020F0502020204030204" pitchFamily="34" charset="0"/>
              </a:rPr>
              <a:t>descansos</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regulares</a:t>
            </a:r>
            <a:endParaRPr lang="en-US" sz="28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99B9B6F6-E357-0F23-06E7-8D845C75878D}"/>
              </a:ext>
            </a:extLst>
          </p:cNvPr>
          <p:cNvSpPr txBox="1"/>
          <p:nvPr/>
        </p:nvSpPr>
        <p:spPr>
          <a:xfrm>
            <a:off x="5842820" y="1345838"/>
            <a:ext cx="6349180" cy="3970318"/>
          </a:xfrm>
          <a:prstGeom prst="rect">
            <a:avLst/>
          </a:prstGeom>
          <a:noFill/>
        </p:spPr>
        <p:txBody>
          <a:bodyPr wrap="square">
            <a:spAutoFit/>
          </a:bodyPr>
          <a:lstStyle/>
          <a:p>
            <a:pPr marL="342900" indent="-342900">
              <a:buFont typeface="Arial" panose="020B0604020202020204" pitchFamily="34" charset="0"/>
              <a:buChar char="•"/>
            </a:pPr>
            <a:r>
              <a:rPr lang="es-MX" sz="2800" dirty="0">
                <a:latin typeface="Calibri" panose="020F0502020204030204" pitchFamily="34" charset="0"/>
                <a:cs typeface="Calibri" panose="020F0502020204030204" pitchFamily="34" charset="0"/>
              </a:rPr>
              <a:t>Elegir nuestra forma de comunicación con libertad.</a:t>
            </a:r>
          </a:p>
          <a:p>
            <a:pPr marL="342900" indent="-342900" algn="l">
              <a:spcBef>
                <a:spcPts val="0"/>
              </a:spcBef>
              <a:buFont typeface="Arial" panose="020B0604020202020204" pitchFamily="34" charset="0"/>
              <a:buChar char="•"/>
            </a:pPr>
            <a:r>
              <a:rPr lang="es-MX" sz="2800" dirty="0">
                <a:latin typeface="Calibri" panose="020F0502020204030204" pitchFamily="34" charset="0"/>
                <a:cs typeface="Calibri" panose="020F0502020204030204" pitchFamily="34" charset="0"/>
              </a:rPr>
              <a:t>Siempre que sea posible, usar auriculares y micrófono  para evitar ruido de fondo. </a:t>
            </a:r>
          </a:p>
          <a:p>
            <a:pPr marL="342900" indent="-342900">
              <a:buFont typeface="Arial" panose="020B0604020202020204" pitchFamily="34" charset="0"/>
              <a:buChar char="•"/>
            </a:pPr>
            <a:r>
              <a:rPr lang="es-MX" sz="2800" dirty="0">
                <a:latin typeface="Calibri" panose="020F0502020204030204" pitchFamily="34" charset="0"/>
                <a:cs typeface="Calibri" panose="020F0502020204030204" pitchFamily="34" charset="0"/>
              </a:rPr>
              <a:t>Levantar la mano del zoom, o interrumpir al que habla para indicar si va muy rápido o algo no está claro. </a:t>
            </a:r>
          </a:p>
          <a:p>
            <a:pPr algn="l">
              <a:spcBef>
                <a:spcPts val="0"/>
              </a:spcBef>
            </a:pPr>
            <a:r>
              <a:rPr lang="en-GB" sz="2800" dirty="0">
                <a:latin typeface="Calibri" panose="020F0502020204030204" pitchFamily="34" charset="0"/>
                <a:cs typeface="Calibri" panose="020F0502020204030204" pitchFamily="34" charset="0"/>
              </a:rPr>
              <a:t> </a:t>
            </a:r>
          </a:p>
        </p:txBody>
      </p:sp>
      <p:pic>
        <p:nvPicPr>
          <p:cNvPr id="12" name="Picture 2" descr="Inclusive Language Guide | Counseling@Northwestern">
            <a:extLst>
              <a:ext uri="{FF2B5EF4-FFF2-40B4-BE49-F238E27FC236}">
                <a16:creationId xmlns:a16="http://schemas.microsoft.com/office/drawing/2014/main" id="{047042A8-F753-90FE-A15B-0D7F16ECE7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66" r="14852"/>
          <a:stretch/>
        </p:blipFill>
        <p:spPr bwMode="auto">
          <a:xfrm>
            <a:off x="6486978" y="4861707"/>
            <a:ext cx="3495222" cy="1996293"/>
          </a:xfrm>
          <a:prstGeom prst="rect">
            <a:avLst/>
          </a:prstGeom>
          <a:noFill/>
          <a:extLst>
            <a:ext uri="{909E8E84-426E-40DD-AFC4-6F175D3DCCD1}">
              <a14:hiddenFill xmlns:a14="http://schemas.microsoft.com/office/drawing/2010/main">
                <a:solidFill>
                  <a:srgbClr val="FFFFFF"/>
                </a:solidFill>
              </a14:hiddenFill>
            </a:ext>
          </a:extLst>
        </p:spPr>
      </p:pic>
      <p:sp>
        <p:nvSpPr>
          <p:cNvPr id="14" name="Footer Placeholder 4">
            <a:extLst>
              <a:ext uri="{FF2B5EF4-FFF2-40B4-BE49-F238E27FC236}">
                <a16:creationId xmlns:a16="http://schemas.microsoft.com/office/drawing/2014/main" id="{8C1527D5-C73E-63D9-F7FB-3AFF2C6268B3}"/>
              </a:ext>
            </a:extLst>
          </p:cNvPr>
          <p:cNvSpPr>
            <a:spLocks noGrp="1"/>
          </p:cNvSpPr>
          <p:nvPr>
            <p:ph type="ftr" sz="quarter" idx="11"/>
          </p:nvPr>
        </p:nvSpPr>
        <p:spPr>
          <a:xfrm>
            <a:off x="4143700" y="6386119"/>
            <a:ext cx="4114800" cy="365125"/>
          </a:xfrm>
        </p:spPr>
        <p:txBody>
          <a:bodyPr/>
          <a:lstStyle/>
          <a:p>
            <a:r>
              <a:rPr lang="en-GB" dirty="0"/>
              <a:t>DRG Working Group 6</a:t>
            </a:r>
          </a:p>
        </p:txBody>
      </p:sp>
      <p:sp>
        <p:nvSpPr>
          <p:cNvPr id="15" name="Slide Number Placeholder 5">
            <a:extLst>
              <a:ext uri="{FF2B5EF4-FFF2-40B4-BE49-F238E27FC236}">
                <a16:creationId xmlns:a16="http://schemas.microsoft.com/office/drawing/2014/main" id="{964D6B23-2BF0-F53E-F9F3-1FA2FB1F28E9}"/>
              </a:ext>
            </a:extLst>
          </p:cNvPr>
          <p:cNvSpPr>
            <a:spLocks noGrp="1"/>
          </p:cNvSpPr>
          <p:nvPr>
            <p:ph type="sldNum" sz="quarter" idx="12"/>
          </p:nvPr>
        </p:nvSpPr>
        <p:spPr>
          <a:xfrm>
            <a:off x="8610600" y="6356350"/>
            <a:ext cx="2743200" cy="365125"/>
          </a:xfrm>
        </p:spPr>
        <p:txBody>
          <a:bodyPr/>
          <a:lstStyle/>
          <a:p>
            <a:r>
              <a:rPr lang="en-GB" dirty="0"/>
              <a:t>Slide </a:t>
            </a:r>
            <a:fld id="{566D8EC2-00B7-4DEC-8348-941BB5C1523A}" type="slidenum">
              <a:rPr lang="en-GB" smtClean="0"/>
              <a:t>5</a:t>
            </a:fld>
            <a:endParaRPr lang="en-GB" dirty="0"/>
          </a:p>
        </p:txBody>
      </p:sp>
      <p:pic>
        <p:nvPicPr>
          <p:cNvPr id="10" name="Picture 9">
            <a:extLst>
              <a:ext uri="{FF2B5EF4-FFF2-40B4-BE49-F238E27FC236}">
                <a16:creationId xmlns:a16="http://schemas.microsoft.com/office/drawing/2014/main" id="{4F73F07F-0A99-1C4D-A199-812D815E2B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431" y="5325249"/>
            <a:ext cx="5074003" cy="528542"/>
          </a:xfrm>
          <a:prstGeom prst="rect">
            <a:avLst/>
          </a:prstGeom>
        </p:spPr>
      </p:pic>
    </p:spTree>
    <p:extLst>
      <p:ext uri="{BB962C8B-B14F-4D97-AF65-F5344CB8AC3E}">
        <p14:creationId xmlns:p14="http://schemas.microsoft.com/office/powerpoint/2010/main" val="11596391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5BAF6-C5F4-4D1D-BC11-7CE337D6894D}"/>
              </a:ext>
            </a:extLst>
          </p:cNvPr>
          <p:cNvSpPr>
            <a:spLocks noGrp="1"/>
          </p:cNvSpPr>
          <p:nvPr>
            <p:ph type="title"/>
          </p:nvPr>
        </p:nvSpPr>
        <p:spPr>
          <a:xfrm>
            <a:off x="278711" y="272465"/>
            <a:ext cx="11581855" cy="911225"/>
          </a:xfrm>
        </p:spPr>
        <p:txBody>
          <a:bodyPr>
            <a:normAutofit/>
          </a:bodyPr>
          <a:lstStyle/>
          <a:p>
            <a:r>
              <a:rPr lang="fi-FI" dirty="0">
                <a:latin typeface="Helvetica" panose="020B0604020202020204" pitchFamily="34" charset="0"/>
                <a:cs typeface="Helvetica" panose="020B0604020202020204" pitchFamily="34" charset="0"/>
              </a:rPr>
              <a:t>Planes de Respuesta a los refugiados</a:t>
            </a:r>
            <a:endParaRPr lang="en-GB" dirty="0">
              <a:latin typeface="Helvetica" panose="020B0604020202020204" pitchFamily="34" charset="0"/>
              <a:cs typeface="Helvetica" panose="020B0604020202020204" pitchFamily="34" charset="0"/>
            </a:endParaRPr>
          </a:p>
        </p:txBody>
      </p:sp>
      <p:sp>
        <p:nvSpPr>
          <p:cNvPr id="9" name="Content Placeholder 2"/>
          <p:cNvSpPr txBox="1">
            <a:spLocks/>
          </p:cNvSpPr>
          <p:nvPr/>
        </p:nvSpPr>
        <p:spPr>
          <a:xfrm>
            <a:off x="2999874" y="1235335"/>
            <a:ext cx="8860692" cy="1244442"/>
          </a:xfrm>
          <a:prstGeom prst="rect">
            <a:avLst/>
          </a:prstGeom>
        </p:spPr>
        <p:txBody>
          <a:bodyPr vert="horz" lIns="121920" tIns="60960" rIns="121920" bIns="0" rtlCol="0">
            <a:noAutofit/>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buClr>
                <a:srgbClr val="0072BC"/>
              </a:buClr>
              <a:buNone/>
              <a:defRPr/>
            </a:pPr>
            <a:r>
              <a:rPr lang="en-US" sz="2400" dirty="0">
                <a:solidFill>
                  <a:prstClr val="black"/>
                </a:solidFill>
                <a:latin typeface="Helvetica" panose="020B0604020202020204" pitchFamily="34" charset="0"/>
                <a:cs typeface="Helvetica" panose="020B0604020202020204" pitchFamily="34" charset="0"/>
              </a:rPr>
              <a:t>El </a:t>
            </a:r>
            <a:r>
              <a:rPr lang="en-US" sz="2400" b="1" dirty="0" err="1">
                <a:solidFill>
                  <a:srgbClr val="0070C0"/>
                </a:solidFill>
                <a:latin typeface="Helvetica" panose="020B0604020202020204" pitchFamily="34" charset="0"/>
                <a:cs typeface="Helvetica" panose="020B0604020202020204" pitchFamily="34" charset="0"/>
              </a:rPr>
              <a:t>Modelo</a:t>
            </a:r>
            <a:r>
              <a:rPr lang="en-US" sz="2400" b="1" dirty="0">
                <a:solidFill>
                  <a:srgbClr val="0070C0"/>
                </a:solidFill>
                <a:latin typeface="Helvetica" panose="020B0604020202020204" pitchFamily="34" charset="0"/>
                <a:cs typeface="Helvetica" panose="020B0604020202020204" pitchFamily="34" charset="0"/>
              </a:rPr>
              <a:t> de </a:t>
            </a:r>
            <a:r>
              <a:rPr lang="en-US" sz="2400" b="1" dirty="0" err="1">
                <a:solidFill>
                  <a:srgbClr val="0070C0"/>
                </a:solidFill>
                <a:latin typeface="Helvetica" panose="020B0604020202020204" pitchFamily="34" charset="0"/>
                <a:cs typeface="Helvetica" panose="020B0604020202020204" pitchFamily="34" charset="0"/>
              </a:rPr>
              <a:t>Coordinación</a:t>
            </a:r>
            <a:r>
              <a:rPr lang="en-US" sz="2400" b="1" dirty="0">
                <a:solidFill>
                  <a:srgbClr val="0070C0"/>
                </a:solidFill>
                <a:latin typeface="Helvetica" panose="020B0604020202020204" pitchFamily="34" charset="0"/>
                <a:cs typeface="Helvetica" panose="020B0604020202020204" pitchFamily="34" charset="0"/>
              </a:rPr>
              <a:t> para </a:t>
            </a:r>
            <a:r>
              <a:rPr lang="en-US" sz="2400" b="1" dirty="0" err="1">
                <a:solidFill>
                  <a:srgbClr val="0070C0"/>
                </a:solidFill>
                <a:latin typeface="Helvetica" panose="020B0604020202020204" pitchFamily="34" charset="0"/>
                <a:cs typeface="Helvetica" panose="020B0604020202020204" pitchFamily="34" charset="0"/>
              </a:rPr>
              <a:t>los</a:t>
            </a:r>
            <a:r>
              <a:rPr lang="en-US" sz="2400" b="1" dirty="0">
                <a:solidFill>
                  <a:srgbClr val="0070C0"/>
                </a:solidFill>
                <a:latin typeface="Helvetica" panose="020B0604020202020204" pitchFamily="34" charset="0"/>
                <a:cs typeface="Helvetica" panose="020B0604020202020204" pitchFamily="34" charset="0"/>
              </a:rPr>
              <a:t> </a:t>
            </a:r>
            <a:r>
              <a:rPr lang="en-US" sz="2400" b="1" dirty="0" err="1">
                <a:solidFill>
                  <a:srgbClr val="0070C0"/>
                </a:solidFill>
                <a:latin typeface="Helvetica" panose="020B0604020202020204" pitchFamily="34" charset="0"/>
                <a:cs typeface="Helvetica" panose="020B0604020202020204" pitchFamily="34" charset="0"/>
              </a:rPr>
              <a:t>Refugiados</a:t>
            </a:r>
            <a:r>
              <a:rPr lang="en-US" sz="2400" b="1" dirty="0">
                <a:solidFill>
                  <a:srgbClr val="0070C0"/>
                </a:solidFill>
                <a:latin typeface="Helvetica" panose="020B0604020202020204" pitchFamily="34" charset="0"/>
                <a:cs typeface="Helvetica" panose="020B0604020202020204" pitchFamily="34" charset="0"/>
              </a:rPr>
              <a:t> (MCR)  </a:t>
            </a:r>
            <a:r>
              <a:rPr lang="en-US" sz="2400" dirty="0" err="1">
                <a:solidFill>
                  <a:prstClr val="black"/>
                </a:solidFill>
                <a:latin typeface="Helvetica" panose="020B0604020202020204" pitchFamily="34" charset="0"/>
                <a:cs typeface="Helvetica" panose="020B0604020202020204" pitchFamily="34" charset="0"/>
              </a:rPr>
              <a:t>asegura</a:t>
            </a:r>
            <a:r>
              <a:rPr lang="en-US" sz="2400" dirty="0">
                <a:solidFill>
                  <a:prstClr val="black"/>
                </a:solidFill>
                <a:latin typeface="Helvetica" panose="020B0604020202020204" pitchFamily="34" charset="0"/>
                <a:cs typeface="Helvetica" panose="020B0604020202020204" pitchFamily="34" charset="0"/>
              </a:rPr>
              <a:t> </a:t>
            </a:r>
            <a:r>
              <a:rPr lang="en-US" sz="2400" b="1" dirty="0">
                <a:solidFill>
                  <a:prstClr val="black"/>
                </a:solidFill>
                <a:latin typeface="Helvetica" panose="020B0604020202020204" pitchFamily="34" charset="0"/>
                <a:cs typeface="Helvetica" panose="020B0604020202020204" pitchFamily="34" charset="0"/>
              </a:rPr>
              <a:t> </a:t>
            </a:r>
            <a:r>
              <a:rPr lang="en-US" sz="2400" dirty="0">
                <a:solidFill>
                  <a:prstClr val="black"/>
                </a:solidFill>
                <a:latin typeface="Helvetica" panose="020B0604020202020204" pitchFamily="34" charset="0"/>
                <a:cs typeface="Helvetica" panose="020B0604020202020204" pitchFamily="34" charset="0"/>
              </a:rPr>
              <a:t>que la </a:t>
            </a:r>
            <a:r>
              <a:rPr lang="en-US" sz="2400" dirty="0" err="1">
                <a:solidFill>
                  <a:prstClr val="black"/>
                </a:solidFill>
                <a:latin typeface="Helvetica" panose="020B0604020202020204" pitchFamily="34" charset="0"/>
                <a:cs typeface="Helvetica" panose="020B0604020202020204" pitchFamily="34" charset="0"/>
              </a:rPr>
              <a:t>coordinacion</a:t>
            </a:r>
            <a:r>
              <a:rPr lang="en-US" sz="2400" dirty="0">
                <a:solidFill>
                  <a:prstClr val="black"/>
                </a:solidFill>
                <a:latin typeface="Helvetica" panose="020B0604020202020204" pitchFamily="34" charset="0"/>
                <a:cs typeface="Helvetica" panose="020B0604020202020204" pitchFamily="34" charset="0"/>
              </a:rPr>
              <a:t> sea </a:t>
            </a:r>
            <a:r>
              <a:rPr lang="en-US" sz="2400" dirty="0" err="1">
                <a:solidFill>
                  <a:prstClr val="black"/>
                </a:solidFill>
                <a:latin typeface="Helvetica" panose="020B0604020202020204" pitchFamily="34" charset="0"/>
                <a:cs typeface="Helvetica" panose="020B0604020202020204" pitchFamily="34" charset="0"/>
              </a:rPr>
              <a:t>responsable</a:t>
            </a:r>
            <a:r>
              <a:rPr lang="en-US" sz="2400" dirty="0">
                <a:solidFill>
                  <a:prstClr val="black"/>
                </a:solidFill>
                <a:latin typeface="Helvetica" panose="020B0604020202020204" pitchFamily="34" charset="0"/>
                <a:cs typeface="Helvetica" panose="020B0604020202020204" pitchFamily="34" charset="0"/>
              </a:rPr>
              <a:t>, </a:t>
            </a:r>
            <a:r>
              <a:rPr lang="en-US" sz="2400" dirty="0" err="1">
                <a:solidFill>
                  <a:prstClr val="black"/>
                </a:solidFill>
                <a:latin typeface="Helvetica" panose="020B0604020202020204" pitchFamily="34" charset="0"/>
                <a:cs typeface="Helvetica" panose="020B0604020202020204" pitchFamily="34" charset="0"/>
              </a:rPr>
              <a:t>inclusiva</a:t>
            </a:r>
            <a:r>
              <a:rPr lang="en-US" sz="2400" dirty="0">
                <a:solidFill>
                  <a:prstClr val="black"/>
                </a:solidFill>
                <a:latin typeface="Helvetica" panose="020B0604020202020204" pitchFamily="34" charset="0"/>
                <a:cs typeface="Helvetica" panose="020B0604020202020204" pitchFamily="34" charset="0"/>
              </a:rPr>
              <a:t>, </a:t>
            </a:r>
            <a:r>
              <a:rPr lang="en-US" sz="2400" dirty="0" err="1">
                <a:solidFill>
                  <a:prstClr val="black"/>
                </a:solidFill>
                <a:latin typeface="Helvetica" panose="020B0604020202020204" pitchFamily="34" charset="0"/>
                <a:cs typeface="Helvetica" panose="020B0604020202020204" pitchFamily="34" charset="0"/>
              </a:rPr>
              <a:t>predecible</a:t>
            </a:r>
            <a:r>
              <a:rPr lang="en-US" sz="2400" dirty="0">
                <a:solidFill>
                  <a:prstClr val="black"/>
                </a:solidFill>
                <a:latin typeface="Helvetica" panose="020B0604020202020204" pitchFamily="34" charset="0"/>
                <a:cs typeface="Helvetica" panose="020B0604020202020204" pitchFamily="34" charset="0"/>
              </a:rPr>
              <a:t> y </a:t>
            </a:r>
            <a:r>
              <a:rPr lang="en-US" sz="2400" dirty="0" err="1">
                <a:solidFill>
                  <a:prstClr val="black"/>
                </a:solidFill>
                <a:latin typeface="Helvetica" panose="020B0604020202020204" pitchFamily="34" charset="0"/>
                <a:cs typeface="Helvetica" panose="020B0604020202020204" pitchFamily="34" charset="0"/>
              </a:rPr>
              <a:t>transparente</a:t>
            </a:r>
            <a:endParaRPr lang="en-GB" sz="2400" b="1" dirty="0">
              <a:solidFill>
                <a:prstClr val="black"/>
              </a:solidFill>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3142941" y="2598599"/>
            <a:ext cx="9049059" cy="4071397"/>
          </a:xfrm>
        </p:spPr>
        <p:txBody>
          <a:bodyPr>
            <a:noAutofit/>
          </a:bodyPr>
          <a:lstStyle/>
          <a:p>
            <a:pPr marL="0" indent="0">
              <a:buNone/>
            </a:pPr>
            <a:r>
              <a:rPr lang="en-US" sz="2400" b="1" dirty="0">
                <a:solidFill>
                  <a:srgbClr val="C00000"/>
                </a:solidFill>
                <a:latin typeface="Helvetica" panose="020B0604020202020204" pitchFamily="34" charset="0"/>
                <a:cs typeface="Helvetica" panose="020B0604020202020204" pitchFamily="34" charset="0"/>
              </a:rPr>
              <a:t>Los Planes de Respuesta a </a:t>
            </a:r>
            <a:r>
              <a:rPr lang="en-US" sz="2400" b="1" dirty="0" err="1">
                <a:solidFill>
                  <a:srgbClr val="C00000"/>
                </a:solidFill>
                <a:latin typeface="Helvetica" panose="020B0604020202020204" pitchFamily="34" charset="0"/>
                <a:cs typeface="Helvetica" panose="020B0604020202020204" pitchFamily="34" charset="0"/>
              </a:rPr>
              <a:t>los</a:t>
            </a:r>
            <a:r>
              <a:rPr lang="en-US" sz="2400" b="1" dirty="0">
                <a:solidFill>
                  <a:srgbClr val="C00000"/>
                </a:solidFill>
                <a:latin typeface="Helvetica" panose="020B0604020202020204" pitchFamily="34" charset="0"/>
                <a:cs typeface="Helvetica" panose="020B0604020202020204" pitchFamily="34" charset="0"/>
              </a:rPr>
              <a:t> </a:t>
            </a:r>
            <a:r>
              <a:rPr lang="en-US" sz="2400" b="1" dirty="0" err="1">
                <a:solidFill>
                  <a:srgbClr val="C00000"/>
                </a:solidFill>
                <a:latin typeface="Helvetica" panose="020B0604020202020204" pitchFamily="34" charset="0"/>
                <a:cs typeface="Helvetica" panose="020B0604020202020204" pitchFamily="34" charset="0"/>
              </a:rPr>
              <a:t>Refugiados</a:t>
            </a:r>
            <a:r>
              <a:rPr lang="en-US" sz="2400" b="1" dirty="0">
                <a:solidFill>
                  <a:srgbClr val="C00000"/>
                </a:solidFill>
                <a:latin typeface="Helvetica" panose="020B0604020202020204" pitchFamily="34" charset="0"/>
                <a:cs typeface="Helvetica" panose="020B0604020202020204" pitchFamily="34" charset="0"/>
              </a:rPr>
              <a:t> (PRR)</a:t>
            </a:r>
          </a:p>
          <a:p>
            <a:pPr marL="0" indent="0"/>
            <a:r>
              <a:rPr lang="en-US" sz="2400" dirty="0">
                <a:latin typeface="Helvetica" panose="020B0604020202020204" pitchFamily="34" charset="0"/>
                <a:cs typeface="Helvetica" panose="020B0604020202020204" pitchFamily="34" charset="0"/>
              </a:rPr>
              <a:t>Son </a:t>
            </a:r>
            <a:r>
              <a:rPr lang="en-US" sz="2400" dirty="0" err="1">
                <a:latin typeface="Helvetica" panose="020B0604020202020204" pitchFamily="34" charset="0"/>
                <a:cs typeface="Helvetica" panose="020B0604020202020204" pitchFamily="34" charset="0"/>
              </a:rPr>
              <a:t>liderados</a:t>
            </a:r>
            <a:r>
              <a:rPr lang="en-US" sz="2400" dirty="0">
                <a:latin typeface="Helvetica" panose="020B0604020202020204" pitchFamily="34" charset="0"/>
                <a:cs typeface="Helvetica" panose="020B0604020202020204" pitchFamily="34" charset="0"/>
              </a:rPr>
              <a:t> </a:t>
            </a:r>
            <a:r>
              <a:rPr lang="en-US" sz="2400" dirty="0" err="1">
                <a:latin typeface="Helvetica" panose="020B0604020202020204" pitchFamily="34" charset="0"/>
                <a:cs typeface="Helvetica" panose="020B0604020202020204" pitchFamily="34" charset="0"/>
              </a:rPr>
              <a:t>por</a:t>
            </a:r>
            <a:r>
              <a:rPr lang="en-US" sz="2400" dirty="0">
                <a:latin typeface="Helvetica" panose="020B0604020202020204" pitchFamily="34" charset="0"/>
                <a:cs typeface="Helvetica" panose="020B0604020202020204" pitchFamily="34" charset="0"/>
              </a:rPr>
              <a:t> </a:t>
            </a:r>
            <a:r>
              <a:rPr lang="en-US" sz="2400" dirty="0" err="1">
                <a:latin typeface="Helvetica" panose="020B0604020202020204" pitchFamily="34" charset="0"/>
                <a:cs typeface="Helvetica" panose="020B0604020202020204" pitchFamily="34" charset="0"/>
              </a:rPr>
              <a:t>el</a:t>
            </a:r>
            <a:r>
              <a:rPr lang="en-US" sz="2400" dirty="0">
                <a:latin typeface="Helvetica" panose="020B0604020202020204" pitchFamily="34" charset="0"/>
                <a:cs typeface="Helvetica" panose="020B0604020202020204" pitchFamily="34" charset="0"/>
              </a:rPr>
              <a:t> </a:t>
            </a:r>
            <a:r>
              <a:rPr lang="en-US" sz="2400" b="1" dirty="0">
                <a:solidFill>
                  <a:srgbClr val="0070C0"/>
                </a:solidFill>
                <a:latin typeface="Helvetica" panose="020B0604020202020204" pitchFamily="34" charset="0"/>
                <a:cs typeface="Helvetica" panose="020B0604020202020204" pitchFamily="34" charset="0"/>
              </a:rPr>
              <a:t>ACNUR que </a:t>
            </a:r>
            <a:r>
              <a:rPr lang="en-US" sz="2400" b="1" dirty="0" err="1">
                <a:solidFill>
                  <a:srgbClr val="0070C0"/>
                </a:solidFill>
                <a:latin typeface="Helvetica" panose="020B0604020202020204" pitchFamily="34" charset="0"/>
                <a:cs typeface="Helvetica" panose="020B0604020202020204" pitchFamily="34" charset="0"/>
              </a:rPr>
              <a:t>coordina</a:t>
            </a:r>
            <a:r>
              <a:rPr lang="en-US" sz="2400" b="1" dirty="0">
                <a:solidFill>
                  <a:srgbClr val="0070C0"/>
                </a:solidFill>
                <a:latin typeface="Helvetica" panose="020B0604020202020204" pitchFamily="34" charset="0"/>
                <a:cs typeface="Helvetica" panose="020B0604020202020204" pitchFamily="34" charset="0"/>
              </a:rPr>
              <a:t> planes </a:t>
            </a:r>
            <a:r>
              <a:rPr lang="en-US" sz="2400" b="1" dirty="0" err="1">
                <a:solidFill>
                  <a:srgbClr val="0070C0"/>
                </a:solidFill>
                <a:latin typeface="Helvetica" panose="020B0604020202020204" pitchFamily="34" charset="0"/>
                <a:cs typeface="Helvetica" panose="020B0604020202020204" pitchFamily="34" charset="0"/>
              </a:rPr>
              <a:t>abarcativos</a:t>
            </a:r>
            <a:r>
              <a:rPr lang="en-US" sz="2400" b="1" dirty="0">
                <a:solidFill>
                  <a:srgbClr val="0070C0"/>
                </a:solidFill>
                <a:latin typeface="Helvetica" panose="020B0604020202020204" pitchFamily="34" charset="0"/>
                <a:cs typeface="Helvetica" panose="020B0604020202020204" pitchFamily="34" charset="0"/>
              </a:rPr>
              <a:t> inter-</a:t>
            </a:r>
            <a:r>
              <a:rPr lang="en-US" sz="2400" b="1" dirty="0" err="1">
                <a:solidFill>
                  <a:srgbClr val="0070C0"/>
                </a:solidFill>
                <a:latin typeface="Helvetica" panose="020B0604020202020204" pitchFamily="34" charset="0"/>
                <a:cs typeface="Helvetica" panose="020B0604020202020204" pitchFamily="34" charset="0"/>
              </a:rPr>
              <a:t>agenciales</a:t>
            </a:r>
            <a:r>
              <a:rPr lang="en-US" sz="2400" b="1" dirty="0">
                <a:solidFill>
                  <a:srgbClr val="0070C0"/>
                </a:solidFill>
                <a:latin typeface="Helvetica" panose="020B0604020202020204" pitchFamily="34" charset="0"/>
                <a:cs typeface="Helvetica" panose="020B0604020202020204" pitchFamily="34" charset="0"/>
              </a:rPr>
              <a:t> </a:t>
            </a:r>
            <a:r>
              <a:rPr lang="en-US" sz="2400" dirty="0">
                <a:latin typeface="Helvetica" panose="020B0604020202020204" pitchFamily="34" charset="0"/>
                <a:cs typeface="Helvetica" panose="020B0604020202020204" pitchFamily="34" charset="0"/>
              </a:rPr>
              <a:t>para responder a </a:t>
            </a:r>
            <a:r>
              <a:rPr lang="en-US" sz="2400" dirty="0" err="1">
                <a:latin typeface="Helvetica" panose="020B0604020202020204" pitchFamily="34" charset="0"/>
                <a:cs typeface="Helvetica" panose="020B0604020202020204" pitchFamily="34" charset="0"/>
              </a:rPr>
              <a:t>complejas</a:t>
            </a:r>
            <a:r>
              <a:rPr lang="en-US" sz="2400" dirty="0">
                <a:latin typeface="Helvetica" panose="020B0604020202020204" pitchFamily="34" charset="0"/>
                <a:cs typeface="Helvetica" panose="020B0604020202020204" pitchFamily="34" charset="0"/>
              </a:rPr>
              <a:t> </a:t>
            </a:r>
            <a:r>
              <a:rPr lang="en-US" sz="2400" dirty="0" err="1">
                <a:latin typeface="Helvetica" panose="020B0604020202020204" pitchFamily="34" charset="0"/>
                <a:cs typeface="Helvetica" panose="020B0604020202020204" pitchFamily="34" charset="0"/>
              </a:rPr>
              <a:t>situaciones</a:t>
            </a:r>
            <a:r>
              <a:rPr lang="en-US" sz="2400" dirty="0">
                <a:latin typeface="Helvetica" panose="020B0604020202020204" pitchFamily="34" charset="0"/>
                <a:cs typeface="Helvetica" panose="020B0604020202020204" pitchFamily="34" charset="0"/>
              </a:rPr>
              <a:t> de </a:t>
            </a:r>
            <a:r>
              <a:rPr lang="en-US" sz="2400" dirty="0" err="1">
                <a:latin typeface="Helvetica" panose="020B0604020202020204" pitchFamily="34" charset="0"/>
                <a:cs typeface="Helvetica" panose="020B0604020202020204" pitchFamily="34" charset="0"/>
              </a:rPr>
              <a:t>refugiados</a:t>
            </a:r>
            <a:r>
              <a:rPr lang="en-US" sz="2400" dirty="0">
                <a:latin typeface="Helvetica" panose="020B0604020202020204" pitchFamily="34" charset="0"/>
                <a:cs typeface="Helvetica" panose="020B0604020202020204" pitchFamily="34" charset="0"/>
              </a:rPr>
              <a:t>;</a:t>
            </a:r>
          </a:p>
          <a:p>
            <a:pPr marL="0" indent="0"/>
            <a:r>
              <a:rPr lang="en-GB" sz="2400" dirty="0">
                <a:latin typeface="Helvetica" panose="020B0604020202020204" pitchFamily="34" charset="0"/>
                <a:cs typeface="Helvetica" panose="020B0604020202020204" pitchFamily="34" charset="0"/>
              </a:rPr>
              <a:t>Son </a:t>
            </a:r>
            <a:r>
              <a:rPr lang="en-GB" sz="2400" dirty="0" err="1">
                <a:latin typeface="Helvetica" panose="020B0604020202020204" pitchFamily="34" charset="0"/>
                <a:cs typeface="Helvetica" panose="020B0604020202020204" pitchFamily="34" charset="0"/>
              </a:rPr>
              <a:t>una</a:t>
            </a:r>
            <a:r>
              <a:rPr lang="en-GB" sz="2400" dirty="0">
                <a:latin typeface="Helvetica" panose="020B0604020202020204" pitchFamily="34" charset="0"/>
                <a:cs typeface="Helvetica" panose="020B0604020202020204" pitchFamily="34" charset="0"/>
              </a:rPr>
              <a:t> </a:t>
            </a:r>
            <a:r>
              <a:rPr lang="en-GB" sz="2400" dirty="0" err="1">
                <a:latin typeface="Helvetica" panose="020B0604020202020204" pitchFamily="34" charset="0"/>
                <a:cs typeface="Helvetica" panose="020B0604020202020204" pitchFamily="34" charset="0"/>
              </a:rPr>
              <a:t>característica</a:t>
            </a:r>
            <a:r>
              <a:rPr lang="en-GB" sz="2400" dirty="0">
                <a:latin typeface="Helvetica" panose="020B0604020202020204" pitchFamily="34" charset="0"/>
                <a:cs typeface="Helvetica" panose="020B0604020202020204" pitchFamily="34" charset="0"/>
              </a:rPr>
              <a:t> clave del </a:t>
            </a:r>
            <a:r>
              <a:rPr lang="en-GB" sz="2400" dirty="0" err="1">
                <a:latin typeface="Helvetica" panose="020B0604020202020204" pitchFamily="34" charset="0"/>
                <a:cs typeface="Helvetica" panose="020B0604020202020204" pitchFamily="34" charset="0"/>
              </a:rPr>
              <a:t>Modelo</a:t>
            </a:r>
            <a:r>
              <a:rPr lang="en-GB" sz="2400" dirty="0">
                <a:latin typeface="Helvetica" panose="020B0604020202020204" pitchFamily="34" charset="0"/>
                <a:cs typeface="Helvetica" panose="020B0604020202020204" pitchFamily="34" charset="0"/>
              </a:rPr>
              <a:t> de </a:t>
            </a:r>
            <a:r>
              <a:rPr lang="en-GB" sz="2400" dirty="0" err="1">
                <a:latin typeface="Helvetica" panose="020B0604020202020204" pitchFamily="34" charset="0"/>
                <a:cs typeface="Helvetica" panose="020B0604020202020204" pitchFamily="34" charset="0"/>
              </a:rPr>
              <a:t>Coordinación</a:t>
            </a:r>
            <a:r>
              <a:rPr lang="en-GB" sz="2400" dirty="0">
                <a:latin typeface="Helvetica" panose="020B0604020202020204" pitchFamily="34" charset="0"/>
                <a:cs typeface="Helvetica" panose="020B0604020202020204" pitchFamily="34" charset="0"/>
              </a:rPr>
              <a:t> para </a:t>
            </a:r>
            <a:r>
              <a:rPr lang="en-GB" sz="2400" dirty="0" err="1">
                <a:latin typeface="Helvetica" panose="020B0604020202020204" pitchFamily="34" charset="0"/>
                <a:cs typeface="Helvetica" panose="020B0604020202020204" pitchFamily="34" charset="0"/>
              </a:rPr>
              <a:t>los</a:t>
            </a:r>
            <a:r>
              <a:rPr lang="en-GB" sz="2400" dirty="0">
                <a:latin typeface="Helvetica" panose="020B0604020202020204" pitchFamily="34" charset="0"/>
                <a:cs typeface="Helvetica" panose="020B0604020202020204" pitchFamily="34" charset="0"/>
              </a:rPr>
              <a:t> </a:t>
            </a:r>
            <a:r>
              <a:rPr lang="en-GB" sz="2400" dirty="0" err="1">
                <a:latin typeface="Helvetica" panose="020B0604020202020204" pitchFamily="34" charset="0"/>
                <a:cs typeface="Helvetica" panose="020B0604020202020204" pitchFamily="34" charset="0"/>
              </a:rPr>
              <a:t>Refugiados</a:t>
            </a:r>
            <a:r>
              <a:rPr lang="en-GB" sz="2400" dirty="0">
                <a:latin typeface="Helvetica" panose="020B0604020202020204" pitchFamily="34" charset="0"/>
                <a:cs typeface="Helvetica" panose="020B0604020202020204" pitchFamily="34" charset="0"/>
              </a:rPr>
              <a:t> y </a:t>
            </a:r>
            <a:r>
              <a:rPr lang="en-GB" sz="2400" dirty="0" err="1">
                <a:latin typeface="Helvetica" panose="020B0604020202020204" pitchFamily="34" charset="0"/>
                <a:cs typeface="Helvetica" panose="020B0604020202020204" pitchFamily="34" charset="0"/>
              </a:rPr>
              <a:t>constituyen</a:t>
            </a:r>
            <a:r>
              <a:rPr lang="en-GB" sz="2400" dirty="0">
                <a:latin typeface="Helvetica" panose="020B0604020202020204" pitchFamily="34" charset="0"/>
                <a:cs typeface="Helvetica" panose="020B0604020202020204" pitchFamily="34" charset="0"/>
              </a:rPr>
              <a:t> </a:t>
            </a:r>
            <a:r>
              <a:rPr lang="en-GB" sz="2400" dirty="0" err="1">
                <a:latin typeface="Helvetica" panose="020B0604020202020204" pitchFamily="34" charset="0"/>
                <a:cs typeface="Helvetica" panose="020B0604020202020204" pitchFamily="34" charset="0"/>
              </a:rPr>
              <a:t>el</a:t>
            </a:r>
            <a:r>
              <a:rPr lang="en-GB" sz="2400" dirty="0">
                <a:latin typeface="Helvetica" panose="020B0604020202020204" pitchFamily="34" charset="0"/>
                <a:cs typeface="Helvetica" panose="020B0604020202020204" pitchFamily="34" charset="0"/>
              </a:rPr>
              <a:t> medio a </a:t>
            </a:r>
            <a:r>
              <a:rPr lang="en-GB" sz="2400" dirty="0" err="1">
                <a:latin typeface="Helvetica" panose="020B0604020202020204" pitchFamily="34" charset="0"/>
                <a:cs typeface="Helvetica" panose="020B0604020202020204" pitchFamily="34" charset="0"/>
              </a:rPr>
              <a:t>través</a:t>
            </a:r>
            <a:r>
              <a:rPr lang="en-GB" sz="2400" dirty="0">
                <a:latin typeface="Helvetica" panose="020B0604020202020204" pitchFamily="34" charset="0"/>
                <a:cs typeface="Helvetica" panose="020B0604020202020204" pitchFamily="34" charset="0"/>
              </a:rPr>
              <a:t> del </a:t>
            </a:r>
            <a:r>
              <a:rPr lang="en-GB" sz="2400" dirty="0" err="1">
                <a:latin typeface="Helvetica" panose="020B0604020202020204" pitchFamily="34" charset="0"/>
                <a:cs typeface="Helvetica" panose="020B0604020202020204" pitchFamily="34" charset="0"/>
              </a:rPr>
              <a:t>cual</a:t>
            </a:r>
            <a:r>
              <a:rPr lang="en-GB" sz="2400" dirty="0">
                <a:latin typeface="Helvetica" panose="020B0604020202020204" pitchFamily="34" charset="0"/>
                <a:cs typeface="Helvetica" panose="020B0604020202020204" pitchFamily="34" charset="0"/>
              </a:rPr>
              <a:t> se da </a:t>
            </a:r>
            <a:r>
              <a:rPr lang="en-GB" sz="2400" dirty="0" err="1">
                <a:latin typeface="Helvetica" panose="020B0604020202020204" pitchFamily="34" charset="0"/>
                <a:cs typeface="Helvetica" panose="020B0604020202020204" pitchFamily="34" charset="0"/>
              </a:rPr>
              <a:t>una</a:t>
            </a:r>
            <a:r>
              <a:rPr lang="en-GB" sz="2400" dirty="0">
                <a:latin typeface="Helvetica" panose="020B0604020202020204" pitchFamily="34" charset="0"/>
                <a:cs typeface="Helvetica" panose="020B0604020202020204" pitchFamily="34" charset="0"/>
              </a:rPr>
              <a:t> </a:t>
            </a:r>
            <a:r>
              <a:rPr lang="en-GB" sz="2400" b="1" dirty="0" err="1">
                <a:solidFill>
                  <a:srgbClr val="0070C0"/>
                </a:solidFill>
                <a:latin typeface="Helvetica" panose="020B0604020202020204" pitchFamily="34" charset="0"/>
                <a:cs typeface="Helvetica" panose="020B0604020202020204" pitchFamily="34" charset="0"/>
              </a:rPr>
              <a:t>respuesta</a:t>
            </a:r>
            <a:r>
              <a:rPr lang="en-GB" sz="2400" b="1" dirty="0">
                <a:solidFill>
                  <a:srgbClr val="0070C0"/>
                </a:solidFill>
                <a:latin typeface="Helvetica" panose="020B0604020202020204" pitchFamily="34" charset="0"/>
                <a:cs typeface="Helvetica" panose="020B0604020202020204" pitchFamily="34" charset="0"/>
              </a:rPr>
              <a:t> </a:t>
            </a:r>
            <a:r>
              <a:rPr lang="en-GB" sz="2400" b="1" dirty="0" err="1">
                <a:solidFill>
                  <a:srgbClr val="0070C0"/>
                </a:solidFill>
                <a:latin typeface="Helvetica" panose="020B0604020202020204" pitchFamily="34" charset="0"/>
                <a:cs typeface="Helvetica" panose="020B0604020202020204" pitchFamily="34" charset="0"/>
              </a:rPr>
              <a:t>coordinada</a:t>
            </a:r>
            <a:r>
              <a:rPr lang="en-GB" sz="2400" b="1" dirty="0">
                <a:solidFill>
                  <a:srgbClr val="0070C0"/>
                </a:solidFill>
                <a:latin typeface="Helvetica" panose="020B0604020202020204" pitchFamily="34" charset="0"/>
                <a:cs typeface="Helvetica" panose="020B0604020202020204" pitchFamily="34" charset="0"/>
              </a:rPr>
              <a:t> a </a:t>
            </a:r>
            <a:r>
              <a:rPr lang="en-GB" sz="2400" b="1" dirty="0" err="1">
                <a:solidFill>
                  <a:srgbClr val="0070C0"/>
                </a:solidFill>
                <a:latin typeface="Helvetica" panose="020B0604020202020204" pitchFamily="34" charset="0"/>
                <a:cs typeface="Helvetica" panose="020B0604020202020204" pitchFamily="34" charset="0"/>
              </a:rPr>
              <a:t>los</a:t>
            </a:r>
            <a:r>
              <a:rPr lang="en-GB" sz="2400" b="1" dirty="0">
                <a:solidFill>
                  <a:srgbClr val="0070C0"/>
                </a:solidFill>
                <a:latin typeface="Helvetica" panose="020B0604020202020204" pitchFamily="34" charset="0"/>
                <a:cs typeface="Helvetica" panose="020B0604020202020204" pitchFamily="34" charset="0"/>
              </a:rPr>
              <a:t> </a:t>
            </a:r>
            <a:r>
              <a:rPr lang="en-GB" sz="2400" b="1" dirty="0" err="1">
                <a:solidFill>
                  <a:srgbClr val="0070C0"/>
                </a:solidFill>
                <a:latin typeface="Helvetica" panose="020B0604020202020204" pitchFamily="34" charset="0"/>
                <a:cs typeface="Helvetica" panose="020B0604020202020204" pitchFamily="34" charset="0"/>
              </a:rPr>
              <a:t>refugiados</a:t>
            </a:r>
            <a:r>
              <a:rPr lang="en-GB" sz="2400" dirty="0">
                <a:solidFill>
                  <a:srgbClr val="0070C0"/>
                </a:solidFill>
                <a:latin typeface="Helvetica" panose="020B0604020202020204" pitchFamily="34" charset="0"/>
                <a:cs typeface="Helvetica" panose="020B0604020202020204" pitchFamily="34" charset="0"/>
              </a:rPr>
              <a:t>.</a:t>
            </a:r>
          </a:p>
          <a:p>
            <a:pPr marL="0" indent="0"/>
            <a:r>
              <a:rPr lang="en-GB" sz="2400" dirty="0">
                <a:latin typeface="Helvetica" panose="020B0604020202020204" pitchFamily="34" charset="0"/>
                <a:cs typeface="Helvetica" panose="020B0604020202020204" pitchFamily="34" charset="0"/>
              </a:rPr>
              <a:t>Son </a:t>
            </a:r>
            <a:r>
              <a:rPr lang="en-GB" sz="2400" dirty="0" err="1">
                <a:latin typeface="Helvetica" panose="020B0604020202020204" pitchFamily="34" charset="0"/>
                <a:cs typeface="Helvetica" panose="020B0604020202020204" pitchFamily="34" charset="0"/>
              </a:rPr>
              <a:t>el</a:t>
            </a:r>
            <a:r>
              <a:rPr lang="en-GB" sz="2400" dirty="0">
                <a:latin typeface="Helvetica" panose="020B0604020202020204" pitchFamily="34" charset="0"/>
                <a:cs typeface="Helvetica" panose="020B0604020202020204" pitchFamily="34" charset="0"/>
              </a:rPr>
              <a:t> pilar del MCR.</a:t>
            </a:r>
          </a:p>
          <a:p>
            <a:pPr marL="0" indent="0"/>
            <a:r>
              <a:rPr lang="en-GB" sz="2400" dirty="0">
                <a:latin typeface="Helvetica" panose="020B0604020202020204" pitchFamily="34" charset="0"/>
                <a:cs typeface="Helvetica" panose="020B0604020202020204" pitchFamily="34" charset="0"/>
              </a:rPr>
              <a:t>Son </a:t>
            </a:r>
            <a:r>
              <a:rPr lang="en-GB" sz="2400" dirty="0" err="1">
                <a:latin typeface="Helvetica" panose="020B0604020202020204" pitchFamily="34" charset="0"/>
                <a:cs typeface="Helvetica" panose="020B0604020202020204" pitchFamily="34" charset="0"/>
              </a:rPr>
              <a:t>una</a:t>
            </a:r>
            <a:r>
              <a:rPr lang="en-GB" sz="2400" dirty="0">
                <a:latin typeface="Helvetica" panose="020B0604020202020204" pitchFamily="34" charset="0"/>
                <a:cs typeface="Helvetica" panose="020B0604020202020204" pitchFamily="34" charset="0"/>
              </a:rPr>
              <a:t> </a:t>
            </a:r>
            <a:r>
              <a:rPr lang="en-GB" sz="2400" dirty="0" err="1">
                <a:latin typeface="Helvetica" panose="020B0604020202020204" pitchFamily="34" charset="0"/>
                <a:cs typeface="Helvetica" panose="020B0604020202020204" pitchFamily="34" charset="0"/>
              </a:rPr>
              <a:t>herramienta</a:t>
            </a:r>
            <a:r>
              <a:rPr lang="en-GB" sz="2400" dirty="0">
                <a:latin typeface="Helvetica" panose="020B0604020202020204" pitchFamily="34" charset="0"/>
                <a:cs typeface="Helvetica" panose="020B0604020202020204" pitchFamily="34" charset="0"/>
              </a:rPr>
              <a:t> para la </a:t>
            </a:r>
            <a:r>
              <a:rPr lang="en-GB" sz="2400" dirty="0" err="1">
                <a:latin typeface="Helvetica" panose="020B0604020202020204" pitchFamily="34" charset="0"/>
                <a:cs typeface="Helvetica" panose="020B0604020202020204" pitchFamily="34" charset="0"/>
              </a:rPr>
              <a:t>movilización</a:t>
            </a:r>
            <a:r>
              <a:rPr lang="en-GB" sz="2400" dirty="0">
                <a:latin typeface="Helvetica" panose="020B0604020202020204" pitchFamily="34" charset="0"/>
                <a:cs typeface="Helvetica" panose="020B0604020202020204" pitchFamily="34" charset="0"/>
              </a:rPr>
              <a:t> de </a:t>
            </a:r>
            <a:r>
              <a:rPr lang="en-GB" sz="2400" dirty="0" err="1">
                <a:latin typeface="Helvetica" panose="020B0604020202020204" pitchFamily="34" charset="0"/>
                <a:cs typeface="Helvetica" panose="020B0604020202020204" pitchFamily="34" charset="0"/>
              </a:rPr>
              <a:t>recursos</a:t>
            </a:r>
            <a:r>
              <a:rPr lang="en-GB" sz="2400" dirty="0">
                <a:latin typeface="Helvetica" panose="020B0604020202020204" pitchFamily="34" charset="0"/>
                <a:cs typeface="Helvetica" panose="020B0604020202020204" pitchFamily="34" charset="0"/>
              </a:rPr>
              <a:t>. </a:t>
            </a:r>
          </a:p>
          <a:p>
            <a:endParaRPr lang="en-GB" sz="2133" dirty="0">
              <a:latin typeface="Helvetica" panose="020B0604020202020204" pitchFamily="34" charset="0"/>
              <a:cs typeface="Helvetica" panose="020B0604020202020204" pitchFamily="34" charset="0"/>
            </a:endParaRPr>
          </a:p>
        </p:txBody>
      </p:sp>
      <p:graphicFrame>
        <p:nvGraphicFramePr>
          <p:cNvPr id="7" name="Diagram 6">
            <a:extLst>
              <a:ext uri="{C183D7F6-B498-43B3-948B-1728B52AA6E4}">
                <adec:decorative xmlns:adec="http://schemas.microsoft.com/office/drawing/2017/decorative" val="1"/>
              </a:ext>
            </a:extLst>
          </p:cNvPr>
          <p:cNvGraphicFramePr/>
          <p:nvPr/>
        </p:nvGraphicFramePr>
        <p:xfrm>
          <a:off x="-374095" y="442933"/>
          <a:ext cx="3955620" cy="5972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61550A17-8D62-F9FD-0648-F9C7523B6E8C}"/>
              </a:ext>
            </a:extLst>
          </p:cNvPr>
          <p:cNvSpPr txBox="1"/>
          <p:nvPr/>
        </p:nvSpPr>
        <p:spPr>
          <a:xfrm>
            <a:off x="1415655" y="2306212"/>
            <a:ext cx="1153550" cy="584775"/>
          </a:xfrm>
          <a:prstGeom prst="rect">
            <a:avLst/>
          </a:prstGeom>
          <a:solidFill>
            <a:schemeClr val="bg1"/>
          </a:solidFill>
        </p:spPr>
        <p:txBody>
          <a:bodyPr wrap="square" rtlCol="0">
            <a:spAutoFit/>
          </a:bodyPr>
          <a:lstStyle/>
          <a:p>
            <a:r>
              <a:rPr lang="es-MX" sz="3200" b="1" dirty="0"/>
              <a:t>MCR</a:t>
            </a:r>
            <a:endParaRPr lang="es-AR" sz="3200" b="1" dirty="0"/>
          </a:p>
        </p:txBody>
      </p:sp>
      <p:sp>
        <p:nvSpPr>
          <p:cNvPr id="5" name="CuadroTexto 4">
            <a:extLst>
              <a:ext uri="{FF2B5EF4-FFF2-40B4-BE49-F238E27FC236}">
                <a16:creationId xmlns:a16="http://schemas.microsoft.com/office/drawing/2014/main" id="{9E43425A-D95D-CCDF-AB96-D564CD4DF3C3}"/>
              </a:ext>
            </a:extLst>
          </p:cNvPr>
          <p:cNvSpPr txBox="1"/>
          <p:nvPr/>
        </p:nvSpPr>
        <p:spPr>
          <a:xfrm>
            <a:off x="599727" y="3775864"/>
            <a:ext cx="1237957" cy="584775"/>
          </a:xfrm>
          <a:prstGeom prst="rect">
            <a:avLst/>
          </a:prstGeom>
          <a:solidFill>
            <a:schemeClr val="bg1"/>
          </a:solidFill>
        </p:spPr>
        <p:txBody>
          <a:bodyPr wrap="square" rtlCol="0">
            <a:spAutoFit/>
          </a:bodyPr>
          <a:lstStyle/>
          <a:p>
            <a:r>
              <a:rPr lang="es-MX" sz="3200" b="1" dirty="0"/>
              <a:t>PRR</a:t>
            </a:r>
            <a:endParaRPr lang="es-AR" sz="3200" b="1" dirty="0"/>
          </a:p>
        </p:txBody>
      </p:sp>
    </p:spTree>
    <p:extLst>
      <p:ext uri="{BB962C8B-B14F-4D97-AF65-F5344CB8AC3E}">
        <p14:creationId xmlns:p14="http://schemas.microsoft.com/office/powerpoint/2010/main" val="3280493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65FB2-75D2-4C11-825D-3EC6E326507A}"/>
              </a:ext>
            </a:extLst>
          </p:cNvPr>
          <p:cNvSpPr>
            <a:spLocks noGrp="1"/>
          </p:cNvSpPr>
          <p:nvPr>
            <p:ph type="title"/>
          </p:nvPr>
        </p:nvSpPr>
        <p:spPr>
          <a:xfrm>
            <a:off x="441657" y="306729"/>
            <a:ext cx="11672416" cy="722958"/>
          </a:xfrm>
        </p:spPr>
        <p:txBody>
          <a:bodyPr>
            <a:noAutofit/>
          </a:bodyPr>
          <a:lstStyle/>
          <a:p>
            <a:r>
              <a:rPr lang="fi-FI" sz="3600" b="1" dirty="0">
                <a:latin typeface="Calibri" panose="020F0502020204030204" pitchFamily="34" charset="0"/>
                <a:cs typeface="Calibri" panose="020F0502020204030204" pitchFamily="34" charset="0"/>
              </a:rPr>
              <a:t>Comparación del sistema de Grupos temáticos con el MCR</a:t>
            </a:r>
            <a:endParaRPr lang="en-GB" sz="3600" b="1" dirty="0">
              <a:latin typeface="Calibri" panose="020F0502020204030204" pitchFamily="34" charset="0"/>
              <a:cs typeface="Calibri" panose="020F0502020204030204" pitchFamily="34" charset="0"/>
            </a:endParaRPr>
          </a:p>
        </p:txBody>
      </p:sp>
      <p:graphicFrame>
        <p:nvGraphicFramePr>
          <p:cNvPr id="4" name="Table 4">
            <a:extLst>
              <a:ext uri="{FF2B5EF4-FFF2-40B4-BE49-F238E27FC236}">
                <a16:creationId xmlns:a16="http://schemas.microsoft.com/office/drawing/2014/main" id="{F0A375ED-4781-4F75-BD0C-F15B6B1B4EC6}"/>
              </a:ext>
            </a:extLst>
          </p:cNvPr>
          <p:cNvGraphicFramePr>
            <a:graphicFrameLocks noGrp="1"/>
          </p:cNvGraphicFramePr>
          <p:nvPr>
            <p:ph idx="1"/>
            <p:extLst>
              <p:ext uri="{D42A27DB-BD31-4B8C-83A1-F6EECF244321}">
                <p14:modId xmlns:p14="http://schemas.microsoft.com/office/powerpoint/2010/main" val="1359023065"/>
              </p:ext>
            </p:extLst>
          </p:nvPr>
        </p:nvGraphicFramePr>
        <p:xfrm>
          <a:off x="441657" y="1064871"/>
          <a:ext cx="11308685" cy="4954768"/>
        </p:xfrm>
        <a:graphic>
          <a:graphicData uri="http://schemas.openxmlformats.org/drawingml/2006/table">
            <a:tbl>
              <a:tblPr firstRow="1" bandRow="1">
                <a:tableStyleId>{7DF18680-E054-41AD-8BC1-D1AEF772440D}</a:tableStyleId>
              </a:tblPr>
              <a:tblGrid>
                <a:gridCol w="2196690">
                  <a:extLst>
                    <a:ext uri="{9D8B030D-6E8A-4147-A177-3AD203B41FA5}">
                      <a16:colId xmlns:a16="http://schemas.microsoft.com/office/drawing/2014/main" val="1629633146"/>
                    </a:ext>
                  </a:extLst>
                </a:gridCol>
                <a:gridCol w="3473100">
                  <a:extLst>
                    <a:ext uri="{9D8B030D-6E8A-4147-A177-3AD203B41FA5}">
                      <a16:colId xmlns:a16="http://schemas.microsoft.com/office/drawing/2014/main" val="3089254030"/>
                    </a:ext>
                  </a:extLst>
                </a:gridCol>
                <a:gridCol w="5638895">
                  <a:extLst>
                    <a:ext uri="{9D8B030D-6E8A-4147-A177-3AD203B41FA5}">
                      <a16:colId xmlns:a16="http://schemas.microsoft.com/office/drawing/2014/main" val="3907958961"/>
                    </a:ext>
                  </a:extLst>
                </a:gridCol>
              </a:tblGrid>
              <a:tr h="377799">
                <a:tc>
                  <a:txBody>
                    <a:bodyPr/>
                    <a:lstStyle/>
                    <a:p>
                      <a:r>
                        <a:rPr lang="en-GB" sz="2400" b="0" dirty="0">
                          <a:latin typeface="Calibri" panose="020F0502020204030204" pitchFamily="34" charset="0"/>
                          <a:cs typeface="Calibri" panose="020F0502020204030204" pitchFamily="34" charset="0"/>
                        </a:rPr>
                        <a:t>Item</a:t>
                      </a:r>
                    </a:p>
                  </a:txBody>
                  <a:tcPr marL="121920" marR="121920" marT="60960" marB="60960"/>
                </a:tc>
                <a:tc>
                  <a:txBody>
                    <a:bodyPr/>
                    <a:lstStyle/>
                    <a:p>
                      <a:r>
                        <a:rPr lang="fi-FI" sz="2400" dirty="0">
                          <a:solidFill>
                            <a:schemeClr val="tx1"/>
                          </a:solidFill>
                          <a:latin typeface="Calibri" panose="020F0502020204030204" pitchFamily="34" charset="0"/>
                          <a:cs typeface="Calibri" panose="020F0502020204030204" pitchFamily="34" charset="0"/>
                        </a:rPr>
                        <a:t>Grupo Temático</a:t>
                      </a:r>
                      <a:endParaRPr lang="en-GB" sz="2400" dirty="0">
                        <a:solidFill>
                          <a:schemeClr val="tx1"/>
                        </a:solidFill>
                        <a:latin typeface="Calibri" panose="020F0502020204030204" pitchFamily="34" charset="0"/>
                        <a:cs typeface="Calibri" panose="020F0502020204030204" pitchFamily="34" charset="0"/>
                      </a:endParaRPr>
                    </a:p>
                  </a:txBody>
                  <a:tcPr marL="121920" marR="121920" marT="60960" marB="60960"/>
                </a:tc>
                <a:tc>
                  <a:txBody>
                    <a:bodyPr/>
                    <a:lstStyle/>
                    <a:p>
                      <a:r>
                        <a:rPr lang="fi-FI" sz="2400" dirty="0">
                          <a:solidFill>
                            <a:schemeClr val="tx1"/>
                          </a:solidFill>
                          <a:latin typeface="Calibri" panose="020F0502020204030204" pitchFamily="34" charset="0"/>
                          <a:cs typeface="Calibri" panose="020F0502020204030204" pitchFamily="34" charset="0"/>
                        </a:rPr>
                        <a:t>REFUGIADOS</a:t>
                      </a:r>
                      <a:endParaRPr lang="en-GB" sz="2400" dirty="0">
                        <a:solidFill>
                          <a:schemeClr val="tx1"/>
                        </a:solidFill>
                        <a:latin typeface="Calibri" panose="020F0502020204030204" pitchFamily="34" charset="0"/>
                        <a:cs typeface="Calibri" panose="020F0502020204030204" pitchFamily="34" charset="0"/>
                      </a:endParaRPr>
                    </a:p>
                  </a:txBody>
                  <a:tcPr marL="121920" marR="121920" marT="60960" marB="60960"/>
                </a:tc>
                <a:extLst>
                  <a:ext uri="{0D108BD9-81ED-4DB2-BD59-A6C34878D82A}">
                    <a16:rowId xmlns:a16="http://schemas.microsoft.com/office/drawing/2014/main" val="1985879114"/>
                  </a:ext>
                </a:extLst>
              </a:tr>
              <a:tr h="809496">
                <a:tc>
                  <a:txBody>
                    <a:bodyPr/>
                    <a:lstStyle/>
                    <a:p>
                      <a:r>
                        <a:rPr lang="fi-FI" sz="1800" dirty="0">
                          <a:latin typeface="Helvetica" panose="020B0604020202020204" pitchFamily="34" charset="0"/>
                          <a:cs typeface="Helvetica" panose="020B0604020202020204" pitchFamily="34" charset="0"/>
                        </a:rPr>
                        <a:t>Rendición de Cuentas</a:t>
                      </a:r>
                    </a:p>
                  </a:txBody>
                  <a:tcPr marL="121920" marR="121920" marT="60960" marB="60960"/>
                </a:tc>
                <a:tc>
                  <a:txBody>
                    <a:bodyPr/>
                    <a:lstStyle/>
                    <a:p>
                      <a:r>
                        <a:rPr lang="fi-FI" sz="1800" dirty="0">
                          <a:latin typeface="Helvetica" panose="020B0604020202020204" pitchFamily="34" charset="0"/>
                          <a:cs typeface="Helvetica" panose="020B0604020202020204" pitchFamily="34" charset="0"/>
                        </a:rPr>
                        <a:t>Coordinador del Socorro de Emergencia a SG</a:t>
                      </a:r>
                      <a:endParaRPr lang="en-GB" sz="1800" dirty="0">
                        <a:latin typeface="Helvetica" panose="020B0604020202020204" pitchFamily="34" charset="0"/>
                        <a:cs typeface="Helvetica" panose="020B0604020202020204" pitchFamily="34" charset="0"/>
                      </a:endParaRPr>
                    </a:p>
                  </a:txBody>
                  <a:tcPr marL="121920" marR="121920" marT="60960" marB="60960"/>
                </a:tc>
                <a:tc>
                  <a:txBody>
                    <a:bodyPr/>
                    <a:lstStyle/>
                    <a:p>
                      <a:r>
                        <a:rPr lang="fi-FI" sz="1800" dirty="0">
                          <a:latin typeface="Helvetica" panose="020B0604020202020204" pitchFamily="34" charset="0"/>
                          <a:cs typeface="Helvetica" panose="020B0604020202020204" pitchFamily="34" charset="0"/>
                        </a:rPr>
                        <a:t>Alto Comisionado a Asamblea General </a:t>
                      </a:r>
                      <a:endParaRPr lang="en-GB" sz="1800" dirty="0">
                        <a:latin typeface="Helvetica" panose="020B0604020202020204" pitchFamily="34" charset="0"/>
                        <a:cs typeface="Helvetica" panose="020B0604020202020204" pitchFamily="34" charset="0"/>
                      </a:endParaRPr>
                    </a:p>
                  </a:txBody>
                  <a:tcPr marL="121920" marR="121920" marT="60960" marB="60960"/>
                </a:tc>
                <a:extLst>
                  <a:ext uri="{0D108BD9-81ED-4DB2-BD59-A6C34878D82A}">
                    <a16:rowId xmlns:a16="http://schemas.microsoft.com/office/drawing/2014/main" val="723645549"/>
                  </a:ext>
                </a:extLst>
              </a:tr>
              <a:tr h="639353">
                <a:tc>
                  <a:txBody>
                    <a:bodyPr/>
                    <a:lstStyle/>
                    <a:p>
                      <a:r>
                        <a:rPr lang="fi-FI" sz="1800" dirty="0">
                          <a:latin typeface="Helvetica" panose="020B0604020202020204" pitchFamily="34" charset="0"/>
                          <a:cs typeface="Helvetica" panose="020B0604020202020204" pitchFamily="34" charset="0"/>
                        </a:rPr>
                        <a:t>LIderazgo</a:t>
                      </a:r>
                      <a:endParaRPr lang="en-GB" sz="1800" dirty="0">
                        <a:latin typeface="Helvetica" panose="020B0604020202020204" pitchFamily="34" charset="0"/>
                        <a:cs typeface="Helvetica" panose="020B0604020202020204" pitchFamily="34" charset="0"/>
                      </a:endParaRPr>
                    </a:p>
                  </a:txBody>
                  <a:tcPr marL="121920" marR="121920" marT="60960" marB="60960"/>
                </a:tc>
                <a:tc>
                  <a:txBody>
                    <a:bodyPr/>
                    <a:lstStyle/>
                    <a:p>
                      <a:r>
                        <a:rPr lang="fi-FI" sz="1800" dirty="0">
                          <a:latin typeface="Helvetica" panose="020B0604020202020204" pitchFamily="34" charset="0"/>
                          <a:cs typeface="Helvetica" panose="020B0604020202020204" pitchFamily="34" charset="0"/>
                        </a:rPr>
                        <a:t>Plan de Respuesta Humanitaria</a:t>
                      </a:r>
                      <a:endParaRPr lang="en-GB" sz="1800" dirty="0">
                        <a:latin typeface="Helvetica" panose="020B0604020202020204" pitchFamily="34" charset="0"/>
                        <a:cs typeface="Helvetica" panose="020B0604020202020204" pitchFamily="34" charset="0"/>
                      </a:endParaRPr>
                    </a:p>
                  </a:txBody>
                  <a:tcPr marL="121920" marR="121920" marT="60960" marB="60960"/>
                </a:tc>
                <a:tc>
                  <a:txBody>
                    <a:bodyPr/>
                    <a:lstStyle/>
                    <a:p>
                      <a:r>
                        <a:rPr lang="fi-FI" sz="1800" dirty="0">
                          <a:latin typeface="Helvetica" panose="020B0604020202020204" pitchFamily="34" charset="0"/>
                          <a:cs typeface="Helvetica" panose="020B0604020202020204" pitchFamily="34" charset="0"/>
                        </a:rPr>
                        <a:t>Plan de Respuesta a los Refugiados</a:t>
                      </a:r>
                    </a:p>
                    <a:p>
                      <a:r>
                        <a:rPr lang="fi-FI" sz="1800" dirty="0">
                          <a:latin typeface="Helvetica" panose="020B0604020202020204" pitchFamily="34" charset="0"/>
                          <a:cs typeface="Helvetica" panose="020B0604020202020204" pitchFamily="34" charset="0"/>
                        </a:rPr>
                        <a:t>Plan Inter-agencial de operaciones en el país, Plan plurianual de múltiples asociados. </a:t>
                      </a:r>
                      <a:endParaRPr lang="en-GB" sz="1800" dirty="0">
                        <a:latin typeface="Helvetica" panose="020B0604020202020204" pitchFamily="34" charset="0"/>
                        <a:cs typeface="Helvetica" panose="020B0604020202020204" pitchFamily="34" charset="0"/>
                      </a:endParaRPr>
                    </a:p>
                  </a:txBody>
                  <a:tcPr marL="121920" marR="121920" marT="60960" marB="60960"/>
                </a:tc>
                <a:extLst>
                  <a:ext uri="{0D108BD9-81ED-4DB2-BD59-A6C34878D82A}">
                    <a16:rowId xmlns:a16="http://schemas.microsoft.com/office/drawing/2014/main" val="3596804723"/>
                  </a:ext>
                </a:extLst>
              </a:tr>
              <a:tr h="1097272">
                <a:tc>
                  <a:txBody>
                    <a:bodyPr/>
                    <a:lstStyle/>
                    <a:p>
                      <a:r>
                        <a:rPr lang="fi-FI" sz="1800" dirty="0">
                          <a:latin typeface="Helvetica" panose="020B0604020202020204" pitchFamily="34" charset="0"/>
                          <a:cs typeface="Helvetica" panose="020B0604020202020204" pitchFamily="34" charset="0"/>
                        </a:rPr>
                        <a:t>Plan Inter-Agencial</a:t>
                      </a:r>
                      <a:endParaRPr lang="en-GB" sz="1800" dirty="0">
                        <a:latin typeface="Helvetica" panose="020B0604020202020204" pitchFamily="34" charset="0"/>
                        <a:cs typeface="Helvetica" panose="020B0604020202020204" pitchFamily="34" charset="0"/>
                      </a:endParaRPr>
                    </a:p>
                  </a:txBody>
                  <a:tcPr marL="121920" marR="121920" marT="60960" marB="60960"/>
                </a:tc>
                <a:tc>
                  <a:txBody>
                    <a:bodyPr/>
                    <a:lstStyle/>
                    <a:p>
                      <a:r>
                        <a:rPr lang="fi-FI" sz="1800" dirty="0">
                          <a:latin typeface="Helvetica" panose="020B0604020202020204" pitchFamily="34" charset="0"/>
                          <a:cs typeface="Helvetica" panose="020B0604020202020204" pitchFamily="34" charset="0"/>
                        </a:rPr>
                        <a:t>Grupo Temático de Coordinacion entre Grupos Temáticos</a:t>
                      </a:r>
                      <a:endParaRPr lang="en-GB" sz="1800" dirty="0">
                        <a:latin typeface="Helvetica" panose="020B0604020202020204" pitchFamily="34" charset="0"/>
                        <a:cs typeface="Helvetica" panose="020B0604020202020204" pitchFamily="34" charset="0"/>
                      </a:endParaRPr>
                    </a:p>
                  </a:txBody>
                  <a:tcPr marL="121920" marR="121920" marT="60960" marB="60960"/>
                </a:tc>
                <a:tc>
                  <a:txBody>
                    <a:bodyPr/>
                    <a:lstStyle/>
                    <a:p>
                      <a:r>
                        <a:rPr lang="fi-FI" sz="1800" dirty="0">
                          <a:latin typeface="Helvetica" panose="020B0604020202020204" pitchFamily="34" charset="0"/>
                          <a:cs typeface="Helvetica" panose="020B0604020202020204" pitchFamily="34" charset="0"/>
                        </a:rPr>
                        <a:t>Coordinaciones de multiples sectores,  Sectores y Grupo de Protección de Refugiados</a:t>
                      </a:r>
                      <a:endParaRPr lang="en-GB" sz="1800" dirty="0">
                        <a:latin typeface="Helvetica" panose="020B0604020202020204" pitchFamily="34" charset="0"/>
                        <a:cs typeface="Helvetica" panose="020B0604020202020204" pitchFamily="34" charset="0"/>
                      </a:endParaRPr>
                    </a:p>
                  </a:txBody>
                  <a:tcPr marL="121920" marR="121920" marT="60960" marB="60960"/>
                </a:tc>
                <a:extLst>
                  <a:ext uri="{0D108BD9-81ED-4DB2-BD59-A6C34878D82A}">
                    <a16:rowId xmlns:a16="http://schemas.microsoft.com/office/drawing/2014/main" val="4031299723"/>
                  </a:ext>
                </a:extLst>
              </a:tr>
              <a:tr h="644577">
                <a:tc>
                  <a:txBody>
                    <a:bodyPr/>
                    <a:lstStyle/>
                    <a:p>
                      <a:r>
                        <a:rPr lang="fi-FI" sz="1800" dirty="0">
                          <a:latin typeface="Helvetica" panose="020B0604020202020204" pitchFamily="34" charset="0"/>
                          <a:cs typeface="Helvetica" panose="020B0604020202020204" pitchFamily="34" charset="0"/>
                        </a:rPr>
                        <a:t>Coordinación Inter agencial.</a:t>
                      </a:r>
                      <a:endParaRPr lang="en-GB" sz="1800" dirty="0">
                        <a:latin typeface="Helvetica" panose="020B0604020202020204" pitchFamily="34" charset="0"/>
                        <a:cs typeface="Helvetica" panose="020B0604020202020204" pitchFamily="34" charset="0"/>
                      </a:endParaRPr>
                    </a:p>
                  </a:txBody>
                  <a:tcPr marL="121920" marR="121920" marT="60960" marB="60960"/>
                </a:tc>
                <a:tc>
                  <a:txBody>
                    <a:bodyPr/>
                    <a:lstStyle/>
                    <a:p>
                      <a:r>
                        <a:rPr lang="fi-FI" sz="1800" dirty="0">
                          <a:latin typeface="Helvetica" panose="020B0604020202020204" pitchFamily="34" charset="0"/>
                          <a:cs typeface="Helvetica" panose="020B0604020202020204" pitchFamily="34" charset="0"/>
                        </a:rPr>
                        <a:t>FCRE, Grupo de Fondos de País,</a:t>
                      </a:r>
                      <a:r>
                        <a:rPr lang="en-GB" sz="1800" dirty="0">
                          <a:latin typeface="Helvetica" panose="020B0604020202020204" pitchFamily="34" charset="0"/>
                          <a:cs typeface="Helvetica" panose="020B0604020202020204" pitchFamily="34" charset="0"/>
                        </a:rPr>
                        <a:t> </a:t>
                      </a:r>
                      <a:r>
                        <a:rPr lang="en-GB" sz="1800" dirty="0" err="1">
                          <a:latin typeface="Helvetica" panose="020B0604020202020204" pitchFamily="34" charset="0"/>
                          <a:cs typeface="Helvetica" panose="020B0604020202020204" pitchFamily="34" charset="0"/>
                        </a:rPr>
                        <a:t>Fondos</a:t>
                      </a:r>
                      <a:r>
                        <a:rPr lang="en-GB" sz="1800" dirty="0">
                          <a:latin typeface="Helvetica" panose="020B0604020202020204" pitchFamily="34" charset="0"/>
                          <a:cs typeface="Helvetica" panose="020B0604020202020204" pitchFamily="34" charset="0"/>
                        </a:rPr>
                        <a:t> </a:t>
                      </a:r>
                      <a:r>
                        <a:rPr lang="en-GB" sz="1800" dirty="0" err="1">
                          <a:latin typeface="Helvetica" panose="020B0604020202020204" pitchFamily="34" charset="0"/>
                          <a:cs typeface="Helvetica" panose="020B0604020202020204" pitchFamily="34" charset="0"/>
                        </a:rPr>
                        <a:t>Bilaterales</a:t>
                      </a:r>
                      <a:endParaRPr lang="fi-FI" sz="1800" dirty="0">
                        <a:latin typeface="Helvetica" panose="020B0604020202020204" pitchFamily="34" charset="0"/>
                        <a:cs typeface="Helvetica" panose="020B0604020202020204" pitchFamily="34" charset="0"/>
                      </a:endParaRPr>
                    </a:p>
                  </a:txBody>
                  <a:tcPr marL="121920" marR="121920" marT="60960" marB="60960"/>
                </a:tc>
                <a:tc>
                  <a:txBody>
                    <a:bodyPr/>
                    <a:lstStyle/>
                    <a:p>
                      <a:r>
                        <a:rPr lang="fi-FI" sz="1800" dirty="0">
                          <a:latin typeface="Helvetica" panose="020B0604020202020204" pitchFamily="34" charset="0"/>
                          <a:cs typeface="Helvetica" panose="020B0604020202020204" pitchFamily="34" charset="0"/>
                        </a:rPr>
                        <a:t>Fondos Bilaterales, Fondos AACNUR, FCRE, otros MPTFs</a:t>
                      </a:r>
                      <a:endParaRPr lang="en-GB" sz="1800" dirty="0">
                        <a:latin typeface="Helvetica" panose="020B0604020202020204" pitchFamily="34" charset="0"/>
                        <a:cs typeface="Helvetica" panose="020B0604020202020204" pitchFamily="34" charset="0"/>
                      </a:endParaRPr>
                    </a:p>
                  </a:txBody>
                  <a:tcPr marL="121920" marR="121920" marT="60960" marB="60960"/>
                </a:tc>
                <a:extLst>
                  <a:ext uri="{0D108BD9-81ED-4DB2-BD59-A6C34878D82A}">
                    <a16:rowId xmlns:a16="http://schemas.microsoft.com/office/drawing/2014/main" val="3572947866"/>
                  </a:ext>
                </a:extLst>
              </a:tr>
              <a:tr h="744825">
                <a:tc>
                  <a:txBody>
                    <a:bodyPr/>
                    <a:lstStyle/>
                    <a:p>
                      <a:r>
                        <a:rPr lang="en-GB" sz="1800" dirty="0" err="1">
                          <a:latin typeface="Helvetica" panose="020B0604020202020204" pitchFamily="34" charset="0"/>
                          <a:cs typeface="Helvetica" panose="020B0604020202020204" pitchFamily="34" charset="0"/>
                        </a:rPr>
                        <a:t>Movilización</a:t>
                      </a:r>
                      <a:r>
                        <a:rPr lang="en-GB" sz="1800" dirty="0">
                          <a:latin typeface="Helvetica" panose="020B0604020202020204" pitchFamily="34" charset="0"/>
                          <a:cs typeface="Helvetica" panose="020B0604020202020204" pitchFamily="34" charset="0"/>
                        </a:rPr>
                        <a:t> de </a:t>
                      </a:r>
                      <a:r>
                        <a:rPr lang="en-GB" sz="1800" dirty="0" err="1">
                          <a:latin typeface="Helvetica" panose="020B0604020202020204" pitchFamily="34" charset="0"/>
                          <a:cs typeface="Helvetica" panose="020B0604020202020204" pitchFamily="34" charset="0"/>
                        </a:rPr>
                        <a:t>recursos</a:t>
                      </a:r>
                      <a:endParaRPr lang="en-GB" sz="1800" dirty="0">
                        <a:latin typeface="Helvetica" panose="020B0604020202020204" pitchFamily="34" charset="0"/>
                        <a:cs typeface="Helvetica" panose="020B0604020202020204" pitchFamily="34" charset="0"/>
                      </a:endParaRPr>
                    </a:p>
                  </a:txBody>
                  <a:tcPr marL="121920" marR="121920" marT="60960" marB="60960"/>
                </a:tc>
                <a:tc>
                  <a:txBody>
                    <a:bodyPr/>
                    <a:lstStyle/>
                    <a:p>
                      <a:r>
                        <a:rPr lang="fi-FI" sz="1800" dirty="0">
                          <a:latin typeface="Helvetica" panose="020B0604020202020204" pitchFamily="34" charset="0"/>
                          <a:cs typeface="Helvetica" panose="020B0604020202020204" pitchFamily="34" charset="0"/>
                        </a:rPr>
                        <a:t>Plan de Respuesta Humanitaria</a:t>
                      </a:r>
                      <a:endParaRPr lang="en-GB" sz="1800" dirty="0">
                        <a:latin typeface="Helvetica" panose="020B0604020202020204" pitchFamily="34" charset="0"/>
                        <a:cs typeface="Helvetica" panose="020B0604020202020204" pitchFamily="34" charset="0"/>
                      </a:endParaRPr>
                    </a:p>
                  </a:txBody>
                  <a:tcPr marL="121920" marR="121920" marT="60960" marB="60960"/>
                </a:tc>
                <a:tc>
                  <a:txBody>
                    <a:bodyPr/>
                    <a:lstStyle/>
                    <a:p>
                      <a:r>
                        <a:rPr lang="fi-FI" sz="1800" dirty="0">
                          <a:latin typeface="Helvetica" panose="020B0604020202020204" pitchFamily="34" charset="0"/>
                          <a:cs typeface="Helvetica" panose="020B0604020202020204" pitchFamily="34" charset="0"/>
                        </a:rPr>
                        <a:t>Plan de Respuesta a los Refugiados</a:t>
                      </a:r>
                    </a:p>
                    <a:p>
                      <a:r>
                        <a:rPr lang="fi-FI" sz="1800" dirty="0">
                          <a:latin typeface="Helvetica" panose="020B0604020202020204" pitchFamily="34" charset="0"/>
                          <a:cs typeface="Helvetica" panose="020B0604020202020204" pitchFamily="34" charset="0"/>
                        </a:rPr>
                        <a:t>Plan Inter-agencial de operaciones en el país, Plan plurianual de múltiples asociados. </a:t>
                      </a:r>
                      <a:endParaRPr lang="en-GB" sz="1800" dirty="0">
                        <a:latin typeface="Helvetica" panose="020B0604020202020204" pitchFamily="34" charset="0"/>
                        <a:cs typeface="Helvetica" panose="020B0604020202020204" pitchFamily="34" charset="0"/>
                      </a:endParaRPr>
                    </a:p>
                  </a:txBody>
                  <a:tcPr marL="121920" marR="121920" marT="60960" marB="60960"/>
                </a:tc>
                <a:extLst>
                  <a:ext uri="{0D108BD9-81ED-4DB2-BD59-A6C34878D82A}">
                    <a16:rowId xmlns:a16="http://schemas.microsoft.com/office/drawing/2014/main" val="772184181"/>
                  </a:ext>
                </a:extLst>
              </a:tr>
            </a:tbl>
          </a:graphicData>
        </a:graphic>
      </p:graphicFrame>
      <p:sp>
        <p:nvSpPr>
          <p:cNvPr id="3" name="Date Placeholder 2">
            <a:extLst>
              <a:ext uri="{FF2B5EF4-FFF2-40B4-BE49-F238E27FC236}">
                <a16:creationId xmlns:a16="http://schemas.microsoft.com/office/drawing/2014/main" id="{B49843C4-E4A8-E6EF-9B01-584816F762D4}"/>
              </a:ext>
            </a:extLst>
          </p:cNvPr>
          <p:cNvSpPr>
            <a:spLocks noGrp="1"/>
          </p:cNvSpPr>
          <p:nvPr>
            <p:ph type="dt" sz="half" idx="10"/>
          </p:nvPr>
        </p:nvSpPr>
        <p:spPr/>
        <p:txBody>
          <a:bodyPr/>
          <a:lstStyle/>
          <a:p>
            <a:fld id="{8E5F0FFA-6065-A040-9123-7DAD197C8E50}" type="datetime1">
              <a:rPr lang="en-US" smtClean="0"/>
              <a:t>1/23/24</a:t>
            </a:fld>
            <a:endParaRPr lang="en-US"/>
          </a:p>
        </p:txBody>
      </p:sp>
      <p:sp>
        <p:nvSpPr>
          <p:cNvPr id="5" name="Footer Placeholder 4">
            <a:extLst>
              <a:ext uri="{FF2B5EF4-FFF2-40B4-BE49-F238E27FC236}">
                <a16:creationId xmlns:a16="http://schemas.microsoft.com/office/drawing/2014/main" id="{D0C09215-F7CA-A8E9-5C18-E6600A4FBB3E}"/>
              </a:ext>
            </a:extLst>
          </p:cNvPr>
          <p:cNvSpPr>
            <a:spLocks noGrp="1"/>
          </p:cNvSpPr>
          <p:nvPr>
            <p:ph type="ftr" sz="quarter" idx="11"/>
          </p:nvPr>
        </p:nvSpPr>
        <p:spPr/>
        <p:txBody>
          <a:bodyPr/>
          <a:lstStyle/>
          <a:p>
            <a:r>
              <a:rPr lang="en-US"/>
              <a:t>DRG Working Group 6</a:t>
            </a:r>
          </a:p>
        </p:txBody>
      </p:sp>
      <p:sp>
        <p:nvSpPr>
          <p:cNvPr id="6" name="Slide Number Placeholder 5">
            <a:extLst>
              <a:ext uri="{FF2B5EF4-FFF2-40B4-BE49-F238E27FC236}">
                <a16:creationId xmlns:a16="http://schemas.microsoft.com/office/drawing/2014/main" id="{5BD3002C-54A3-5F17-54BF-4E0B102940FE}"/>
              </a:ext>
            </a:extLst>
          </p:cNvPr>
          <p:cNvSpPr>
            <a:spLocks noGrp="1"/>
          </p:cNvSpPr>
          <p:nvPr>
            <p:ph type="sldNum" sz="quarter" idx="12"/>
          </p:nvPr>
        </p:nvSpPr>
        <p:spPr/>
        <p:txBody>
          <a:bodyPr/>
          <a:lstStyle/>
          <a:p>
            <a:fld id="{2066355A-084C-D24E-9AD2-7E4FC41EA627}" type="slidenum">
              <a:rPr lang="en-US" smtClean="0"/>
              <a:t>51</a:t>
            </a:fld>
            <a:endParaRPr lang="en-US"/>
          </a:p>
        </p:txBody>
      </p:sp>
    </p:spTree>
    <p:extLst>
      <p:ext uri="{BB962C8B-B14F-4D97-AF65-F5344CB8AC3E}">
        <p14:creationId xmlns:p14="http://schemas.microsoft.com/office/powerpoint/2010/main" val="24587873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36746-2421-4CF8-80DB-290B13AD7EE2}"/>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El </a:t>
            </a:r>
            <a:r>
              <a:rPr lang="en-US" b="1" dirty="0" err="1">
                <a:latin typeface="Calibri" panose="020F0502020204030204" pitchFamily="34" charset="0"/>
                <a:cs typeface="Calibri" panose="020F0502020204030204" pitchFamily="34" charset="0"/>
              </a:rPr>
              <a:t>Ciclo</a:t>
            </a:r>
            <a:r>
              <a:rPr lang="en-US" b="1" dirty="0">
                <a:latin typeface="Calibri" panose="020F0502020204030204" pitchFamily="34" charset="0"/>
                <a:cs typeface="Calibri" panose="020F0502020204030204" pitchFamily="34" charset="0"/>
              </a:rPr>
              <a:t> del </a:t>
            </a:r>
            <a:r>
              <a:rPr lang="en-US" b="1" dirty="0" err="1">
                <a:latin typeface="Calibri" panose="020F0502020204030204" pitchFamily="34" charset="0"/>
                <a:cs typeface="Calibri" panose="020F0502020204030204" pitchFamily="34" charset="0"/>
              </a:rPr>
              <a:t>Programa</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Humanitario</a:t>
            </a:r>
            <a:r>
              <a:rPr lang="en-US" b="1" dirty="0">
                <a:latin typeface="Calibri" panose="020F0502020204030204" pitchFamily="34" charset="0"/>
                <a:cs typeface="Calibri" panose="020F0502020204030204" pitchFamily="34" charset="0"/>
              </a:rPr>
              <a:t> (CPH)</a:t>
            </a:r>
          </a:p>
        </p:txBody>
      </p:sp>
      <p:sp>
        <p:nvSpPr>
          <p:cNvPr id="5" name="Text Placeholder 4">
            <a:extLst>
              <a:ext uri="{FF2B5EF4-FFF2-40B4-BE49-F238E27FC236}">
                <a16:creationId xmlns:a16="http://schemas.microsoft.com/office/drawing/2014/main" id="{BDAF4B4F-7E35-49C6-9510-B58856E0DA2B}"/>
              </a:ext>
            </a:extLst>
          </p:cNvPr>
          <p:cNvSpPr>
            <a:spLocks noGrp="1"/>
          </p:cNvSpPr>
          <p:nvPr>
            <p:ph type="body" idx="1"/>
          </p:nvPr>
        </p:nvSpPr>
        <p:spPr/>
        <p:txBody>
          <a:bodyPr/>
          <a:lstStyle/>
          <a:p>
            <a:r>
              <a:rPr lang="en-GB" dirty="0" err="1"/>
              <a:t>Etapas</a:t>
            </a:r>
            <a:r>
              <a:rPr lang="en-GB" dirty="0"/>
              <a:t> claves. </a:t>
            </a:r>
            <a:r>
              <a:rPr lang="en-GB" dirty="0" err="1"/>
              <a:t>Identificación</a:t>
            </a:r>
            <a:r>
              <a:rPr lang="en-GB" dirty="0"/>
              <a:t> de </a:t>
            </a:r>
            <a:r>
              <a:rPr lang="en-GB" dirty="0" err="1"/>
              <a:t>los</a:t>
            </a:r>
            <a:r>
              <a:rPr lang="en-GB" dirty="0"/>
              <a:t> puntos de entrada para las  OPDs</a:t>
            </a:r>
          </a:p>
        </p:txBody>
      </p:sp>
      <p:sp>
        <p:nvSpPr>
          <p:cNvPr id="3" name="Date Placeholder 2">
            <a:extLst>
              <a:ext uri="{FF2B5EF4-FFF2-40B4-BE49-F238E27FC236}">
                <a16:creationId xmlns:a16="http://schemas.microsoft.com/office/drawing/2014/main" id="{1A20431A-BB21-0824-7956-98176D9290AF}"/>
              </a:ext>
            </a:extLst>
          </p:cNvPr>
          <p:cNvSpPr>
            <a:spLocks noGrp="1"/>
          </p:cNvSpPr>
          <p:nvPr>
            <p:ph type="dt" sz="half" idx="10"/>
          </p:nvPr>
        </p:nvSpPr>
        <p:spPr/>
        <p:txBody>
          <a:bodyPr/>
          <a:lstStyle/>
          <a:p>
            <a:fld id="{724B5A7C-6356-8D46-B8A3-EB6CD2F100A3}" type="datetime1">
              <a:rPr lang="en-US" smtClean="0"/>
              <a:t>1/23/24</a:t>
            </a:fld>
            <a:endParaRPr lang="en-GB"/>
          </a:p>
        </p:txBody>
      </p:sp>
      <p:sp>
        <p:nvSpPr>
          <p:cNvPr id="4" name="Footer Placeholder 3">
            <a:extLst>
              <a:ext uri="{FF2B5EF4-FFF2-40B4-BE49-F238E27FC236}">
                <a16:creationId xmlns:a16="http://schemas.microsoft.com/office/drawing/2014/main" id="{BEBF0F72-C588-DB64-6E87-87DCF14D8C7E}"/>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29DAF270-59DC-216D-1848-4EF177615A6E}"/>
              </a:ext>
            </a:extLst>
          </p:cNvPr>
          <p:cNvSpPr>
            <a:spLocks noGrp="1"/>
          </p:cNvSpPr>
          <p:nvPr>
            <p:ph type="sldNum" sz="quarter" idx="12"/>
          </p:nvPr>
        </p:nvSpPr>
        <p:spPr/>
        <p:txBody>
          <a:bodyPr/>
          <a:lstStyle/>
          <a:p>
            <a:fld id="{566D8EC2-00B7-4DEC-8348-941BB5C1523A}" type="slidenum">
              <a:rPr lang="en-GB" smtClean="0"/>
              <a:t>52</a:t>
            </a:fld>
            <a:endParaRPr lang="en-GB"/>
          </a:p>
        </p:txBody>
      </p:sp>
      <p:pic>
        <p:nvPicPr>
          <p:cNvPr id="7" name="Picture 6">
            <a:extLst>
              <a:ext uri="{FF2B5EF4-FFF2-40B4-BE49-F238E27FC236}">
                <a16:creationId xmlns:a16="http://schemas.microsoft.com/office/drawing/2014/main" id="{A57FDA6E-3981-2B45-8BFE-DD7DE35FBB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7287957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type="title"/>
          </p:nvPr>
        </p:nvSpPr>
        <p:spPr>
          <a:xfrm>
            <a:off x="664027" y="473755"/>
            <a:ext cx="8077202" cy="9646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marR="0" indent="0" algn="l" defTabSz="457200" rtl="0" eaLnBrk="1" fontAlgn="auto" latinLnBrk="0" hangingPunct="1">
              <a:lnSpc>
                <a:spcPct val="100000"/>
              </a:lnSpc>
              <a:spcBef>
                <a:spcPct val="0"/>
              </a:spcBef>
              <a:spcAft>
                <a:spcPts val="0"/>
              </a:spcAft>
              <a:buClrTx/>
              <a:buSzTx/>
              <a:buFontTx/>
              <a:buNone/>
              <a:tabLst/>
              <a:defRPr sz="3600" baseline="0">
                <a:solidFill>
                  <a:srgbClr val="66686B"/>
                </a:solidFil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dirty="0">
                <a:ln>
                  <a:noFill/>
                </a:ln>
                <a:solidFill>
                  <a:srgbClr val="7030A0"/>
                </a:solidFill>
                <a:effectLst/>
                <a:uLnTx/>
                <a:uFillTx/>
                <a:latin typeface="Calibri" panose="020F0502020204030204" pitchFamily="34" charset="0"/>
                <a:ea typeface="+mn-ea"/>
                <a:cs typeface="Calibri" panose="020F0502020204030204" pitchFamily="34" charset="0"/>
              </a:rPr>
              <a:t>El </a:t>
            </a:r>
            <a:r>
              <a:rPr kumimoji="0" lang="en-GB" sz="3200" b="1" i="0" u="none" strike="noStrike" kern="1200" cap="none" spc="0" normalizeH="0" baseline="0" dirty="0" err="1">
                <a:ln>
                  <a:noFill/>
                </a:ln>
                <a:solidFill>
                  <a:srgbClr val="7030A0"/>
                </a:solidFill>
                <a:effectLst/>
                <a:uLnTx/>
                <a:uFillTx/>
                <a:latin typeface="Calibri" panose="020F0502020204030204" pitchFamily="34" charset="0"/>
                <a:ea typeface="+mn-ea"/>
                <a:cs typeface="Calibri" panose="020F0502020204030204" pitchFamily="34" charset="0"/>
              </a:rPr>
              <a:t>Ciclo</a:t>
            </a:r>
            <a:r>
              <a:rPr kumimoji="0" lang="en-GB" sz="3200" b="1" i="0" u="none" strike="noStrike" kern="1200" cap="none" spc="0" normalizeH="0" baseline="0" dirty="0">
                <a:ln>
                  <a:noFill/>
                </a:ln>
                <a:solidFill>
                  <a:srgbClr val="7030A0"/>
                </a:solidFill>
                <a:effectLst/>
                <a:uLnTx/>
                <a:uFillTx/>
                <a:latin typeface="Calibri" panose="020F0502020204030204" pitchFamily="34" charset="0"/>
                <a:ea typeface="+mn-ea"/>
                <a:cs typeface="Calibri" panose="020F0502020204030204" pitchFamily="34" charset="0"/>
              </a:rPr>
              <a:t> del </a:t>
            </a:r>
            <a:r>
              <a:rPr kumimoji="0" lang="en-GB" sz="3200" b="1" i="0" u="none" strike="noStrike" kern="1200" cap="none" spc="0" normalizeH="0" baseline="0" dirty="0" err="1">
                <a:ln>
                  <a:noFill/>
                </a:ln>
                <a:solidFill>
                  <a:srgbClr val="7030A0"/>
                </a:solidFill>
                <a:effectLst/>
                <a:uLnTx/>
                <a:uFillTx/>
                <a:latin typeface="Calibri" panose="020F0502020204030204" pitchFamily="34" charset="0"/>
                <a:ea typeface="+mn-ea"/>
                <a:cs typeface="Calibri" panose="020F0502020204030204" pitchFamily="34" charset="0"/>
              </a:rPr>
              <a:t>Programa</a:t>
            </a:r>
            <a:r>
              <a:rPr kumimoji="0" lang="en-GB" sz="3200" b="1" i="0" u="none" strike="noStrike" kern="1200" cap="none" spc="0" normalizeH="0" baseline="0" dirty="0">
                <a:ln>
                  <a:noFill/>
                </a:ln>
                <a:solidFill>
                  <a:srgbClr val="7030A0"/>
                </a:solidFill>
                <a:effectLst/>
                <a:uLnTx/>
                <a:uFillTx/>
                <a:latin typeface="Calibri" panose="020F0502020204030204" pitchFamily="34" charset="0"/>
                <a:ea typeface="+mn-ea"/>
                <a:cs typeface="Calibri" panose="020F0502020204030204" pitchFamily="34" charset="0"/>
              </a:rPr>
              <a:t> </a:t>
            </a:r>
            <a:r>
              <a:rPr kumimoji="0" lang="en-GB" sz="3200" b="1" i="0" u="none" strike="noStrike" kern="1200" cap="none" spc="0" normalizeH="0" baseline="0" dirty="0" err="1">
                <a:ln>
                  <a:noFill/>
                </a:ln>
                <a:solidFill>
                  <a:srgbClr val="7030A0"/>
                </a:solidFill>
                <a:effectLst/>
                <a:uLnTx/>
                <a:uFillTx/>
                <a:latin typeface="Calibri" panose="020F0502020204030204" pitchFamily="34" charset="0"/>
                <a:ea typeface="+mn-ea"/>
                <a:cs typeface="Calibri" panose="020F0502020204030204" pitchFamily="34" charset="0"/>
              </a:rPr>
              <a:t>Humanitario</a:t>
            </a:r>
            <a:r>
              <a:rPr kumimoji="0" lang="en-GB" sz="3200" b="1" i="0" u="none" strike="noStrike" kern="1200" cap="none" spc="0" normalizeH="0" baseline="0" dirty="0">
                <a:ln>
                  <a:noFill/>
                </a:ln>
                <a:solidFill>
                  <a:srgbClr val="7030A0"/>
                </a:solidFill>
                <a:effectLst/>
                <a:uLnTx/>
                <a:uFillTx/>
                <a:latin typeface="Calibri" panose="020F0502020204030204" pitchFamily="34" charset="0"/>
                <a:ea typeface="+mn-ea"/>
                <a:cs typeface="Calibri" panose="020F0502020204030204" pitchFamily="34" charset="0"/>
              </a:rPr>
              <a:t> (CPH)</a:t>
            </a:r>
          </a:p>
        </p:txBody>
      </p:sp>
      <p:sp>
        <p:nvSpPr>
          <p:cNvPr id="10" name="Text Placeholder 2"/>
          <p:cNvSpPr>
            <a:spLocks noGrp="1"/>
          </p:cNvSpPr>
          <p:nvPr>
            <p:ph idx="1"/>
          </p:nvPr>
        </p:nvSpPr>
        <p:spPr>
          <a:xfrm rot="10800000" flipV="1">
            <a:off x="6515100" y="1746014"/>
            <a:ext cx="5365870" cy="4137169"/>
          </a:xfrm>
          <a:prstGeom prst="rect">
            <a:avLst/>
          </a:prstGeom>
          <a:noFill/>
          <a:ln>
            <a:noFill/>
          </a:ln>
        </p:spPr>
        <p:txBody>
          <a:bodyPr vert="horz" lIns="91440" tIns="45720" rIns="91440" bIns="45720" rtlCol="0">
            <a:noAutofit/>
          </a:bodyPr>
          <a:lstStyle>
            <a:lvl1pPr algn="l">
              <a:defRPr sz="2400">
                <a:solidFill>
                  <a:srgbClr val="66686B"/>
                </a:solidFill>
              </a:defRPr>
            </a:lvl1pPr>
          </a:lstStyle>
          <a:p>
            <a:r>
              <a:rPr lang="es-MX" sz="2300" dirty="0">
                <a:solidFill>
                  <a:schemeClr val="tx1"/>
                </a:solidFill>
                <a:latin typeface="Calibri" panose="020F0502020204030204" pitchFamily="34" charset="0"/>
                <a:cs typeface="Calibri" panose="020F0502020204030204" pitchFamily="34" charset="0"/>
              </a:rPr>
              <a:t>El CPH consiste en una serie de acciones para preparar, administrar y brindar respuesta humanitaria. </a:t>
            </a:r>
          </a:p>
          <a:p>
            <a:r>
              <a:rPr lang="es-MX" sz="2300" dirty="0">
                <a:solidFill>
                  <a:schemeClr val="tx1"/>
                </a:solidFill>
                <a:latin typeface="Calibri" panose="020F0502020204030204" pitchFamily="34" charset="0"/>
                <a:cs typeface="Calibri" panose="020F0502020204030204" pitchFamily="34" charset="0"/>
              </a:rPr>
              <a:t>Proporciona una forma estandarizada de considerar el proceso por medio del cual se implementa la acción humanitaria.  </a:t>
            </a:r>
          </a:p>
          <a:p>
            <a:r>
              <a:rPr lang="es-MX" sz="2300" dirty="0">
                <a:solidFill>
                  <a:schemeClr val="tx1"/>
                </a:solidFill>
                <a:latin typeface="Calibri" panose="020F0502020204030204" pitchFamily="34" charset="0"/>
                <a:cs typeface="Calibri" panose="020F0502020204030204" pitchFamily="34" charset="0"/>
              </a:rPr>
              <a:t>La intención subyacente del CPH es ofrecer a las personas afectadas por una crisis humanitaria una respuesta que sea rápida, coordinada, efectiva e impulsada por la protección. </a:t>
            </a:r>
          </a:p>
        </p:txBody>
      </p:sp>
      <p:sp>
        <p:nvSpPr>
          <p:cNvPr id="2" name="Date Placeholder 1">
            <a:extLst>
              <a:ext uri="{FF2B5EF4-FFF2-40B4-BE49-F238E27FC236}">
                <a16:creationId xmlns:a16="http://schemas.microsoft.com/office/drawing/2014/main" id="{AC086AA7-872B-8F9C-FF13-A2F7C4F9BFB4}"/>
              </a:ext>
            </a:extLst>
          </p:cNvPr>
          <p:cNvSpPr>
            <a:spLocks noGrp="1"/>
          </p:cNvSpPr>
          <p:nvPr>
            <p:ph type="dt" sz="half" idx="10"/>
          </p:nvPr>
        </p:nvSpPr>
        <p:spPr/>
        <p:txBody>
          <a:bodyPr/>
          <a:lstStyle/>
          <a:p>
            <a:fld id="{74BBCF46-4564-D041-BD40-B887F2FDB5E9}" type="datetime1">
              <a:rPr lang="en-US" smtClean="0"/>
              <a:t>1/23/24</a:t>
            </a:fld>
            <a:endParaRPr lang="en-GB"/>
          </a:p>
        </p:txBody>
      </p:sp>
      <p:sp>
        <p:nvSpPr>
          <p:cNvPr id="3" name="Footer Placeholder 2">
            <a:extLst>
              <a:ext uri="{FF2B5EF4-FFF2-40B4-BE49-F238E27FC236}">
                <a16:creationId xmlns:a16="http://schemas.microsoft.com/office/drawing/2014/main" id="{EAF78D6D-8B05-E72A-F51D-DDD833422724}"/>
              </a:ext>
            </a:extLst>
          </p:cNvPr>
          <p:cNvSpPr>
            <a:spLocks noGrp="1"/>
          </p:cNvSpPr>
          <p:nvPr>
            <p:ph type="ftr" sz="quarter" idx="11"/>
          </p:nvPr>
        </p:nvSpPr>
        <p:spPr/>
        <p:txBody>
          <a:bodyPr/>
          <a:lstStyle/>
          <a:p>
            <a:r>
              <a:rPr lang="en-GB"/>
              <a:t>DRG Working Group 6</a:t>
            </a:r>
            <a:endParaRPr lang="en-GB" dirty="0"/>
          </a:p>
        </p:txBody>
      </p:sp>
      <p:sp>
        <p:nvSpPr>
          <p:cNvPr id="4" name="Slide Number Placeholder 3">
            <a:extLst>
              <a:ext uri="{FF2B5EF4-FFF2-40B4-BE49-F238E27FC236}">
                <a16:creationId xmlns:a16="http://schemas.microsoft.com/office/drawing/2014/main" id="{D18851B7-FD0E-8379-C47D-5A936E03D297}"/>
              </a:ext>
            </a:extLst>
          </p:cNvPr>
          <p:cNvSpPr>
            <a:spLocks noGrp="1"/>
          </p:cNvSpPr>
          <p:nvPr>
            <p:ph type="sldNum" sz="quarter" idx="12"/>
          </p:nvPr>
        </p:nvSpPr>
        <p:spPr/>
        <p:txBody>
          <a:bodyPr/>
          <a:lstStyle/>
          <a:p>
            <a:fld id="{566D8EC2-00B7-4DEC-8348-941BB5C1523A}" type="slidenum">
              <a:rPr lang="en-GB" smtClean="0"/>
              <a:t>53</a:t>
            </a:fld>
            <a:endParaRPr lang="en-GB"/>
          </a:p>
        </p:txBody>
      </p:sp>
      <p:pic>
        <p:nvPicPr>
          <p:cNvPr id="6" name="Imagen 5">
            <a:extLst>
              <a:ext uri="{FF2B5EF4-FFF2-40B4-BE49-F238E27FC236}">
                <a16:creationId xmlns:a16="http://schemas.microsoft.com/office/drawing/2014/main" id="{DECB42C0-5009-F153-62E2-70C2C740886E}"/>
              </a:ext>
            </a:extLst>
          </p:cNvPr>
          <p:cNvPicPr>
            <a:picLocks noChangeAspect="1"/>
          </p:cNvPicPr>
          <p:nvPr/>
        </p:nvPicPr>
        <p:blipFill>
          <a:blip r:embed="rId3"/>
          <a:stretch>
            <a:fillRect/>
          </a:stretch>
        </p:blipFill>
        <p:spPr>
          <a:xfrm>
            <a:off x="46760" y="1827183"/>
            <a:ext cx="6465253" cy="4137169"/>
          </a:xfrm>
          <a:prstGeom prst="rect">
            <a:avLst/>
          </a:prstGeom>
        </p:spPr>
      </p:pic>
      <p:pic>
        <p:nvPicPr>
          <p:cNvPr id="9" name="Picture 8">
            <a:extLst>
              <a:ext uri="{FF2B5EF4-FFF2-40B4-BE49-F238E27FC236}">
                <a16:creationId xmlns:a16="http://schemas.microsoft.com/office/drawing/2014/main" id="{0BD8FCD1-11CA-AD45-8BB2-3011EBEB0B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77099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A6B864-3CBE-4A08-9A82-90F40154475F}"/>
              </a:ext>
            </a:extLst>
          </p:cNvPr>
          <p:cNvSpPr txBox="1"/>
          <p:nvPr/>
        </p:nvSpPr>
        <p:spPr>
          <a:xfrm>
            <a:off x="192505" y="5298104"/>
            <a:ext cx="11594432" cy="1384995"/>
          </a:xfrm>
          <a:prstGeom prst="rect">
            <a:avLst/>
          </a:prstGeom>
          <a:noFill/>
        </p:spPr>
        <p:txBody>
          <a:bodyPr wrap="square" rtlCol="0">
            <a:spAutoFit/>
          </a:bodyPr>
          <a:lstStyle/>
          <a:p>
            <a:r>
              <a:rPr lang="en-US" sz="2800" b="1" dirty="0">
                <a:solidFill>
                  <a:srgbClr val="C00000"/>
                </a:solidFill>
              </a:rPr>
              <a:t>No hay </a:t>
            </a:r>
            <a:r>
              <a:rPr lang="en-US" sz="2800" b="1" dirty="0" err="1">
                <a:solidFill>
                  <a:srgbClr val="C00000"/>
                </a:solidFill>
              </a:rPr>
              <a:t>etapas</a:t>
            </a:r>
            <a:r>
              <a:rPr lang="en-US" sz="2800" b="1" dirty="0">
                <a:solidFill>
                  <a:srgbClr val="C00000"/>
                </a:solidFill>
              </a:rPr>
              <a:t> </a:t>
            </a:r>
            <a:r>
              <a:rPr lang="en-US" sz="2800" b="1" dirty="0" err="1">
                <a:solidFill>
                  <a:srgbClr val="C00000"/>
                </a:solidFill>
              </a:rPr>
              <a:t>ni</a:t>
            </a:r>
            <a:r>
              <a:rPr lang="en-US" sz="2800" b="1" dirty="0">
                <a:solidFill>
                  <a:srgbClr val="C00000"/>
                </a:solidFill>
              </a:rPr>
              <a:t> </a:t>
            </a:r>
            <a:r>
              <a:rPr lang="en-US" sz="2800" b="1" dirty="0" err="1">
                <a:solidFill>
                  <a:srgbClr val="C00000"/>
                </a:solidFill>
              </a:rPr>
              <a:t>procesos</a:t>
            </a:r>
            <a:r>
              <a:rPr lang="en-US" sz="2800" b="1" dirty="0">
                <a:solidFill>
                  <a:srgbClr val="C00000"/>
                </a:solidFill>
              </a:rPr>
              <a:t> </a:t>
            </a:r>
            <a:r>
              <a:rPr lang="en-US" sz="2800" b="1" dirty="0" err="1">
                <a:solidFill>
                  <a:srgbClr val="C00000"/>
                </a:solidFill>
              </a:rPr>
              <a:t>especiales</a:t>
            </a:r>
            <a:r>
              <a:rPr lang="en-US" sz="2800" b="1" dirty="0">
                <a:solidFill>
                  <a:srgbClr val="C00000"/>
                </a:solidFill>
              </a:rPr>
              <a:t> para </a:t>
            </a:r>
            <a:r>
              <a:rPr lang="en-US" sz="2800" b="1" dirty="0" err="1">
                <a:solidFill>
                  <a:srgbClr val="C00000"/>
                </a:solidFill>
              </a:rPr>
              <a:t>incluir</a:t>
            </a:r>
            <a:r>
              <a:rPr lang="en-US" sz="2800" b="1" dirty="0">
                <a:solidFill>
                  <a:srgbClr val="C00000"/>
                </a:solidFill>
              </a:rPr>
              <a:t> a las personas con </a:t>
            </a:r>
            <a:r>
              <a:rPr lang="en-US" sz="2800" b="1" dirty="0" err="1">
                <a:solidFill>
                  <a:srgbClr val="C00000"/>
                </a:solidFill>
              </a:rPr>
              <a:t>discapacidad</a:t>
            </a:r>
            <a:r>
              <a:rPr lang="en-US" sz="2800" b="1" dirty="0">
                <a:solidFill>
                  <a:srgbClr val="C00000"/>
                </a:solidFill>
              </a:rPr>
              <a:t>. Es </a:t>
            </a:r>
            <a:r>
              <a:rPr lang="en-US" sz="2800" b="1" dirty="0" err="1">
                <a:solidFill>
                  <a:srgbClr val="C00000"/>
                </a:solidFill>
              </a:rPr>
              <a:t>importante</a:t>
            </a:r>
            <a:r>
              <a:rPr lang="en-US" sz="2800" b="1" dirty="0">
                <a:solidFill>
                  <a:srgbClr val="C00000"/>
                </a:solidFill>
              </a:rPr>
              <a:t> que las OPDs </a:t>
            </a:r>
            <a:r>
              <a:rPr lang="en-US" sz="2800" b="1" dirty="0" err="1">
                <a:solidFill>
                  <a:srgbClr val="C00000"/>
                </a:solidFill>
              </a:rPr>
              <a:t>conozcan</a:t>
            </a:r>
            <a:r>
              <a:rPr lang="en-US" sz="2800" b="1" dirty="0">
                <a:solidFill>
                  <a:srgbClr val="C00000"/>
                </a:solidFill>
              </a:rPr>
              <a:t> y </a:t>
            </a:r>
            <a:r>
              <a:rPr lang="en-US" sz="2800" b="1" dirty="0" err="1">
                <a:solidFill>
                  <a:srgbClr val="C00000"/>
                </a:solidFill>
              </a:rPr>
              <a:t>participen</a:t>
            </a:r>
            <a:r>
              <a:rPr lang="en-US" sz="2800" b="1" dirty="0">
                <a:solidFill>
                  <a:srgbClr val="C00000"/>
                </a:solidFill>
              </a:rPr>
              <a:t> </a:t>
            </a:r>
            <a:r>
              <a:rPr lang="en-US" sz="2800" b="1" dirty="0" err="1">
                <a:solidFill>
                  <a:srgbClr val="C00000"/>
                </a:solidFill>
              </a:rPr>
              <a:t>en</a:t>
            </a:r>
            <a:r>
              <a:rPr lang="en-US" sz="2800" b="1" dirty="0">
                <a:solidFill>
                  <a:srgbClr val="C00000"/>
                </a:solidFill>
              </a:rPr>
              <a:t> las </a:t>
            </a:r>
            <a:r>
              <a:rPr lang="en-US" sz="2800" b="1" dirty="0" err="1">
                <a:solidFill>
                  <a:srgbClr val="C00000"/>
                </a:solidFill>
              </a:rPr>
              <a:t>etapas</a:t>
            </a:r>
            <a:r>
              <a:rPr lang="en-US" sz="2800" b="1" dirty="0">
                <a:solidFill>
                  <a:srgbClr val="C00000"/>
                </a:solidFill>
              </a:rPr>
              <a:t> </a:t>
            </a:r>
            <a:r>
              <a:rPr lang="en-US" sz="2800" b="1" dirty="0" err="1">
                <a:solidFill>
                  <a:srgbClr val="C00000"/>
                </a:solidFill>
              </a:rPr>
              <a:t>tal</a:t>
            </a:r>
            <a:r>
              <a:rPr lang="en-US" sz="2800" b="1" dirty="0">
                <a:solidFill>
                  <a:srgbClr val="C00000"/>
                </a:solidFill>
              </a:rPr>
              <a:t> </a:t>
            </a:r>
            <a:r>
              <a:rPr lang="en-US" sz="2800" b="1" dirty="0" err="1">
                <a:solidFill>
                  <a:srgbClr val="C00000"/>
                </a:solidFill>
              </a:rPr>
              <a:t>cual</a:t>
            </a:r>
            <a:r>
              <a:rPr lang="en-US" sz="2800" b="1" dirty="0">
                <a:solidFill>
                  <a:srgbClr val="C00000"/>
                </a:solidFill>
              </a:rPr>
              <a:t> son. </a:t>
            </a:r>
          </a:p>
        </p:txBody>
      </p:sp>
      <p:graphicFrame>
        <p:nvGraphicFramePr>
          <p:cNvPr id="7" name="Content Placeholder 6" descr=". Agree on scope of the analysis&#10;2 Undertake secondary data review&#10;3. Collect primary data &#10;4. Conduct joint inter-sectoral analysis&#10;5. Define the scope of HRP &amp; identify &#10;initial objectives&#10;6.Conduct response analysis &amp;  prioritization&#10;7. Finalize strategic &amp; specific objectives and indicators&#10;8. Formulate projects/activities &amp; estimate cost&#10;9. Conduct After Action Review">
            <a:extLst>
              <a:ext uri="{FF2B5EF4-FFF2-40B4-BE49-F238E27FC236}">
                <a16:creationId xmlns:a16="http://schemas.microsoft.com/office/drawing/2014/main" id="{424302DF-83A6-4884-889C-D3C567273A35}"/>
              </a:ext>
            </a:extLst>
          </p:cNvPr>
          <p:cNvGraphicFramePr>
            <a:graphicFrameLocks noGrp="1"/>
          </p:cNvGraphicFramePr>
          <p:nvPr>
            <p:ph idx="1"/>
            <p:extLst>
              <p:ext uri="{D42A27DB-BD31-4B8C-83A1-F6EECF244321}">
                <p14:modId xmlns:p14="http://schemas.microsoft.com/office/powerpoint/2010/main" val="1935821892"/>
              </p:ext>
            </p:extLst>
          </p:nvPr>
        </p:nvGraphicFramePr>
        <p:xfrm>
          <a:off x="405063" y="1283367"/>
          <a:ext cx="11321716" cy="4652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C84F67B6-89C5-429B-977B-80169403DA23}"/>
              </a:ext>
            </a:extLst>
          </p:cNvPr>
          <p:cNvSpPr>
            <a:spLocks noGrp="1"/>
          </p:cNvSpPr>
          <p:nvPr>
            <p:ph type="title"/>
          </p:nvPr>
        </p:nvSpPr>
        <p:spPr>
          <a:xfrm>
            <a:off x="838200" y="365125"/>
            <a:ext cx="10515600" cy="1325563"/>
          </a:xfrm>
        </p:spPr>
        <p:txBody>
          <a:bodyPr>
            <a:normAutofit fontScale="90000"/>
          </a:bodyPr>
          <a:lstStyle/>
          <a:p>
            <a:pPr algn="ctr"/>
            <a:r>
              <a:rPr lang="en-US" b="1" dirty="0" err="1">
                <a:solidFill>
                  <a:srgbClr val="7030A0"/>
                </a:solidFill>
                <a:latin typeface="+mn-lt"/>
              </a:rPr>
              <a:t>Etapas</a:t>
            </a:r>
            <a:r>
              <a:rPr lang="en-US" b="1" dirty="0">
                <a:solidFill>
                  <a:srgbClr val="7030A0"/>
                </a:solidFill>
                <a:latin typeface="+mn-lt"/>
              </a:rPr>
              <a:t> </a:t>
            </a:r>
            <a:r>
              <a:rPr lang="en-US" b="1" dirty="0" err="1">
                <a:solidFill>
                  <a:srgbClr val="7030A0"/>
                </a:solidFill>
                <a:latin typeface="+mn-lt"/>
              </a:rPr>
              <a:t>principales</a:t>
            </a:r>
            <a:r>
              <a:rPr lang="en-US" b="1" dirty="0">
                <a:solidFill>
                  <a:srgbClr val="7030A0"/>
                </a:solidFill>
                <a:latin typeface="+mn-lt"/>
              </a:rPr>
              <a:t> del Panorama de </a:t>
            </a:r>
            <a:r>
              <a:rPr lang="en-US" b="1" dirty="0" err="1">
                <a:solidFill>
                  <a:srgbClr val="7030A0"/>
                </a:solidFill>
                <a:latin typeface="+mn-lt"/>
              </a:rPr>
              <a:t>Necesidades</a:t>
            </a:r>
            <a:r>
              <a:rPr lang="en-US" b="1" dirty="0">
                <a:solidFill>
                  <a:srgbClr val="7030A0"/>
                </a:solidFill>
                <a:latin typeface="+mn-lt"/>
              </a:rPr>
              <a:t> </a:t>
            </a:r>
            <a:r>
              <a:rPr lang="en-US" b="1" dirty="0" err="1">
                <a:solidFill>
                  <a:srgbClr val="7030A0"/>
                </a:solidFill>
                <a:latin typeface="+mn-lt"/>
              </a:rPr>
              <a:t>Humanitarias</a:t>
            </a:r>
            <a:r>
              <a:rPr lang="en-US" b="1" dirty="0">
                <a:solidFill>
                  <a:srgbClr val="7030A0"/>
                </a:solidFill>
                <a:latin typeface="+mn-lt"/>
              </a:rPr>
              <a:t> (PNH) y del Plan de Respuesta </a:t>
            </a:r>
            <a:r>
              <a:rPr lang="en-US" b="1" dirty="0" err="1">
                <a:solidFill>
                  <a:srgbClr val="7030A0"/>
                </a:solidFill>
                <a:latin typeface="+mn-lt"/>
              </a:rPr>
              <a:t>Humanitaria</a:t>
            </a:r>
            <a:r>
              <a:rPr lang="en-US" b="1" dirty="0">
                <a:solidFill>
                  <a:srgbClr val="7030A0"/>
                </a:solidFill>
                <a:latin typeface="+mn-lt"/>
              </a:rPr>
              <a:t> (PRH)</a:t>
            </a:r>
          </a:p>
        </p:txBody>
      </p:sp>
      <p:sp>
        <p:nvSpPr>
          <p:cNvPr id="2" name="Date Placeholder 1">
            <a:extLst>
              <a:ext uri="{FF2B5EF4-FFF2-40B4-BE49-F238E27FC236}">
                <a16:creationId xmlns:a16="http://schemas.microsoft.com/office/drawing/2014/main" id="{0E19F5CA-1DD4-1533-9165-8FFDAF17AC29}"/>
              </a:ext>
            </a:extLst>
          </p:cNvPr>
          <p:cNvSpPr>
            <a:spLocks noGrp="1"/>
          </p:cNvSpPr>
          <p:nvPr>
            <p:ph type="dt" sz="half" idx="10"/>
          </p:nvPr>
        </p:nvSpPr>
        <p:spPr/>
        <p:txBody>
          <a:bodyPr/>
          <a:lstStyle/>
          <a:p>
            <a:fld id="{5D53E3A5-264E-E644-83F3-4300D9573007}" type="datetime1">
              <a:rPr lang="en-US" smtClean="0"/>
              <a:t>1/23/24</a:t>
            </a:fld>
            <a:endParaRPr lang="en-US"/>
          </a:p>
        </p:txBody>
      </p:sp>
      <p:sp>
        <p:nvSpPr>
          <p:cNvPr id="3" name="Footer Placeholder 2">
            <a:extLst>
              <a:ext uri="{FF2B5EF4-FFF2-40B4-BE49-F238E27FC236}">
                <a16:creationId xmlns:a16="http://schemas.microsoft.com/office/drawing/2014/main" id="{F5A7C6E2-4B07-FF79-7FB0-53E834AC16D6}"/>
              </a:ext>
            </a:extLst>
          </p:cNvPr>
          <p:cNvSpPr>
            <a:spLocks noGrp="1"/>
          </p:cNvSpPr>
          <p:nvPr>
            <p:ph type="ftr" sz="quarter" idx="11"/>
          </p:nvPr>
        </p:nvSpPr>
        <p:spPr/>
        <p:txBody>
          <a:bodyPr/>
          <a:lstStyle/>
          <a:p>
            <a:r>
              <a:rPr lang="en-US"/>
              <a:t>DRG Working Group 6</a:t>
            </a:r>
          </a:p>
        </p:txBody>
      </p:sp>
      <p:sp>
        <p:nvSpPr>
          <p:cNvPr id="4" name="Slide Number Placeholder 3">
            <a:extLst>
              <a:ext uri="{FF2B5EF4-FFF2-40B4-BE49-F238E27FC236}">
                <a16:creationId xmlns:a16="http://schemas.microsoft.com/office/drawing/2014/main" id="{ABED7999-2B10-072D-6BF8-E4D4A7B87670}"/>
              </a:ext>
            </a:extLst>
          </p:cNvPr>
          <p:cNvSpPr>
            <a:spLocks noGrp="1"/>
          </p:cNvSpPr>
          <p:nvPr>
            <p:ph type="sldNum" sz="quarter" idx="12"/>
          </p:nvPr>
        </p:nvSpPr>
        <p:spPr/>
        <p:txBody>
          <a:bodyPr/>
          <a:lstStyle/>
          <a:p>
            <a:fld id="{2066355A-084C-D24E-9AD2-7E4FC41EA627}" type="slidenum">
              <a:rPr lang="en-US" smtClean="0"/>
              <a:t>54</a:t>
            </a:fld>
            <a:endParaRPr lang="en-US"/>
          </a:p>
        </p:txBody>
      </p:sp>
    </p:spTree>
    <p:extLst>
      <p:ext uri="{BB962C8B-B14F-4D97-AF65-F5344CB8AC3E}">
        <p14:creationId xmlns:p14="http://schemas.microsoft.com/office/powerpoint/2010/main" val="337888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51C76-B4EB-442E-A3C2-FF47BD3DD47A}"/>
              </a:ext>
            </a:extLst>
          </p:cNvPr>
          <p:cNvSpPr>
            <a:spLocks noGrp="1"/>
          </p:cNvSpPr>
          <p:nvPr>
            <p:ph type="title" idx="4294967295"/>
          </p:nvPr>
        </p:nvSpPr>
        <p:spPr>
          <a:xfrm>
            <a:off x="354904" y="252719"/>
            <a:ext cx="9821709" cy="918137"/>
          </a:xfrm>
        </p:spPr>
        <p:txBody>
          <a:bodyPr>
            <a:normAutofit/>
          </a:bodyPr>
          <a:lstStyle/>
          <a:p>
            <a:r>
              <a:rPr lang="en-GB" sz="3600" b="1" dirty="0" err="1">
                <a:solidFill>
                  <a:srgbClr val="7030A0"/>
                </a:solidFill>
                <a:latin typeface="Calibri" panose="020F0502020204030204" pitchFamily="34" charset="0"/>
                <a:cs typeface="Calibri" panose="020F0502020204030204" pitchFamily="34" charset="0"/>
              </a:rPr>
              <a:t>Trabajo</a:t>
            </a:r>
            <a:r>
              <a:rPr lang="en-GB" sz="3600" b="1" dirty="0">
                <a:solidFill>
                  <a:srgbClr val="7030A0"/>
                </a:solidFill>
                <a:latin typeface="Calibri" panose="020F0502020204030204" pitchFamily="34" charset="0"/>
                <a:cs typeface="Calibri" panose="020F0502020204030204" pitchFamily="34" charset="0"/>
              </a:rPr>
              <a:t> </a:t>
            </a:r>
            <a:r>
              <a:rPr lang="en-GB" sz="3600" b="1" dirty="0" err="1">
                <a:solidFill>
                  <a:srgbClr val="7030A0"/>
                </a:solidFill>
                <a:latin typeface="Calibri" panose="020F0502020204030204" pitchFamily="34" charset="0"/>
                <a:cs typeface="Calibri" panose="020F0502020204030204" pitchFamily="34" charset="0"/>
              </a:rPr>
              <a:t>en</a:t>
            </a:r>
            <a:r>
              <a:rPr lang="en-GB" sz="3600" b="1" dirty="0">
                <a:solidFill>
                  <a:srgbClr val="7030A0"/>
                </a:solidFill>
                <a:latin typeface="Calibri" panose="020F0502020204030204" pitchFamily="34" charset="0"/>
                <a:cs typeface="Calibri" panose="020F0502020204030204" pitchFamily="34" charset="0"/>
              </a:rPr>
              <a:t> </a:t>
            </a:r>
            <a:r>
              <a:rPr lang="en-GB" sz="3600" b="1" dirty="0" err="1">
                <a:solidFill>
                  <a:srgbClr val="7030A0"/>
                </a:solidFill>
                <a:latin typeface="Calibri" panose="020F0502020204030204" pitchFamily="34" charset="0"/>
                <a:cs typeface="Calibri" panose="020F0502020204030204" pitchFamily="34" charset="0"/>
              </a:rPr>
              <a:t>Grupos</a:t>
            </a:r>
            <a:r>
              <a:rPr lang="en-GB" sz="3600" b="1" dirty="0">
                <a:solidFill>
                  <a:srgbClr val="7030A0"/>
                </a:solidFill>
                <a:latin typeface="Calibri" panose="020F0502020204030204" pitchFamily="34" charset="0"/>
                <a:cs typeface="Calibri" panose="020F0502020204030204" pitchFamily="34" charset="0"/>
              </a:rPr>
              <a:t> – 3</a:t>
            </a:r>
            <a:endParaRPr lang="en-US" sz="3600" dirty="0">
              <a:solidFill>
                <a:srgbClr val="7030A0"/>
              </a:solidFill>
            </a:endParaRPr>
          </a:p>
        </p:txBody>
      </p:sp>
      <p:sp>
        <p:nvSpPr>
          <p:cNvPr id="9" name="Shape 79">
            <a:extLst>
              <a:ext uri="{FF2B5EF4-FFF2-40B4-BE49-F238E27FC236}">
                <a16:creationId xmlns:a16="http://schemas.microsoft.com/office/drawing/2014/main" id="{823F2F9C-9C02-46E5-AE07-5E23BA44D776}"/>
              </a:ext>
            </a:extLst>
          </p:cNvPr>
          <p:cNvSpPr/>
          <p:nvPr/>
        </p:nvSpPr>
        <p:spPr>
          <a:xfrm>
            <a:off x="4030668" y="1628940"/>
            <a:ext cx="7470369" cy="73866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r>
              <a:rPr lang="es-MX" sz="2400" b="1" dirty="0">
                <a:solidFill>
                  <a:srgbClr val="0070C0"/>
                </a:solidFill>
                <a:latin typeface="Calibri" panose="020F0502020204030204" pitchFamily="34" charset="0"/>
                <a:cs typeface="Calibri" panose="020F0502020204030204" pitchFamily="34" charset="0"/>
              </a:rPr>
              <a:t>En pequeños grupos reflexionen sobre el rol y las responsabilidades de las </a:t>
            </a:r>
            <a:r>
              <a:rPr lang="es-MX" sz="2400" b="1" dirty="0" err="1">
                <a:solidFill>
                  <a:srgbClr val="0070C0"/>
                </a:solidFill>
                <a:latin typeface="Calibri" panose="020F0502020204030204" pitchFamily="34" charset="0"/>
                <a:cs typeface="Calibri" panose="020F0502020204030204" pitchFamily="34" charset="0"/>
              </a:rPr>
              <a:t>OPDs</a:t>
            </a:r>
            <a:r>
              <a:rPr lang="es-MX" sz="2400" b="1" dirty="0">
                <a:solidFill>
                  <a:srgbClr val="0070C0"/>
                </a:solidFill>
                <a:latin typeface="Calibri" panose="020F0502020204030204" pitchFamily="34" charset="0"/>
                <a:cs typeface="Calibri" panose="020F0502020204030204" pitchFamily="34" charset="0"/>
              </a:rPr>
              <a:t> en cada etapa del CPH</a:t>
            </a:r>
            <a:endParaRPr lang="en-GB" sz="2400" b="1" dirty="0">
              <a:solidFill>
                <a:srgbClr val="0070C0"/>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B11A6F81-CE5A-49D0-B71D-9389A2D6E80D}"/>
              </a:ext>
            </a:extLst>
          </p:cNvPr>
          <p:cNvSpPr txBox="1"/>
          <p:nvPr/>
        </p:nvSpPr>
        <p:spPr>
          <a:xfrm>
            <a:off x="4963658" y="3221010"/>
            <a:ext cx="6877004" cy="26161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Bef>
                <a:spcPts val="600"/>
              </a:spcBef>
              <a:buFont typeface="Arial" panose="020B0604020202020204" pitchFamily="34" charset="0"/>
              <a:buChar char="•"/>
            </a:pPr>
            <a:r>
              <a:rPr lang="es-MX" sz="2400" dirty="0">
                <a:latin typeface="Calibri" panose="020F0502020204030204" pitchFamily="34" charset="0"/>
                <a:cs typeface="Calibri" panose="020F0502020204030204" pitchFamily="34" charset="0"/>
              </a:rPr>
              <a:t>Preparación y evaluación y análisis de necesidades</a:t>
            </a:r>
          </a:p>
          <a:p>
            <a:pPr marL="457200" indent="-457200">
              <a:spcBef>
                <a:spcPts val="600"/>
              </a:spcBef>
              <a:buFont typeface="Arial" panose="020B0604020202020204" pitchFamily="34" charset="0"/>
              <a:buChar char="•"/>
            </a:pPr>
            <a:r>
              <a:rPr lang="es-MX" sz="2400" dirty="0">
                <a:latin typeface="Calibri" panose="020F0502020204030204" pitchFamily="34" charset="0"/>
                <a:cs typeface="Calibri" panose="020F0502020204030204" pitchFamily="34" charset="0"/>
              </a:rPr>
              <a:t>Planificación estratégica de la respuesta y movilización de recursos.  </a:t>
            </a:r>
          </a:p>
          <a:p>
            <a:pPr marL="457200" indent="-457200">
              <a:spcBef>
                <a:spcPts val="600"/>
              </a:spcBef>
              <a:buFont typeface="Arial" panose="020B0604020202020204" pitchFamily="34" charset="0"/>
              <a:buChar char="•"/>
            </a:pPr>
            <a:r>
              <a:rPr lang="es-MX" sz="2400" dirty="0">
                <a:latin typeface="Calibri" panose="020F0502020204030204" pitchFamily="34" charset="0"/>
                <a:cs typeface="Calibri" panose="020F0502020204030204" pitchFamily="34" charset="0"/>
              </a:rPr>
              <a:t>Implementación y Monitoreo y  Evaluación</a:t>
            </a:r>
          </a:p>
          <a:p>
            <a:pPr marL="457200" indent="-457200">
              <a:spcBef>
                <a:spcPts val="600"/>
              </a:spcBef>
              <a:buFont typeface="Arial" panose="020B0604020202020204" pitchFamily="34" charset="0"/>
              <a:buChar char="•"/>
            </a:pPr>
            <a:r>
              <a:rPr lang="es-MX" sz="2400" dirty="0">
                <a:latin typeface="Calibri" panose="020F0502020204030204" pitchFamily="34" charset="0"/>
                <a:cs typeface="Calibri" panose="020F0502020204030204" pitchFamily="34" charset="0"/>
              </a:rPr>
              <a:t>Coordinación y Gestión de la Información</a:t>
            </a:r>
          </a:p>
          <a:p>
            <a:pPr>
              <a:spcBef>
                <a:spcPts val="600"/>
              </a:spcBef>
            </a:pPr>
            <a:r>
              <a:rPr lang="es-MX" sz="2400" b="1" dirty="0">
                <a:latin typeface="Calibri" panose="020F0502020204030204" pitchFamily="34" charset="0"/>
                <a:cs typeface="Calibri" panose="020F0502020204030204" pitchFamily="34" charset="0"/>
              </a:rPr>
              <a:t>Elijan a una persona como relatora del grupo</a:t>
            </a:r>
            <a:r>
              <a:rPr lang="es-MX" sz="2400" dirty="0">
                <a:latin typeface="Calibri" panose="020F0502020204030204" pitchFamily="34" charset="0"/>
                <a:cs typeface="Calibri" panose="020F0502020204030204" pitchFamily="34" charset="0"/>
              </a:rPr>
              <a:t>. </a:t>
            </a:r>
          </a:p>
        </p:txBody>
      </p:sp>
      <p:pic>
        <p:nvPicPr>
          <p:cNvPr id="2" name="Picture 1" descr="drg logo - three rounded triangles  intertwined in blue, purple and red representing UN, DPOs and Humanitarian actors as the three main partners in the Reference Group on inclusion of Persons with Disabilities in Humanitarian Action">
            <a:extLst>
              <a:ext uri="{FF2B5EF4-FFF2-40B4-BE49-F238E27FC236}">
                <a16:creationId xmlns:a16="http://schemas.microsoft.com/office/drawing/2014/main" id="{12F4BB75-0E43-F0F0-69C2-2E5A83016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3533" y="161485"/>
            <a:ext cx="2246647" cy="1171882"/>
          </a:xfrm>
          <a:prstGeom prst="rect">
            <a:avLst/>
          </a:prstGeom>
        </p:spPr>
      </p:pic>
      <p:sp>
        <p:nvSpPr>
          <p:cNvPr id="12" name="TextBox 11">
            <a:extLst>
              <a:ext uri="{FF2B5EF4-FFF2-40B4-BE49-F238E27FC236}">
                <a16:creationId xmlns:a16="http://schemas.microsoft.com/office/drawing/2014/main" id="{AB3DB747-85C2-E29C-9CA9-11D63201D1D3}"/>
              </a:ext>
            </a:extLst>
          </p:cNvPr>
          <p:cNvSpPr txBox="1"/>
          <p:nvPr/>
        </p:nvSpPr>
        <p:spPr>
          <a:xfrm>
            <a:off x="354904" y="908639"/>
            <a:ext cx="8047256" cy="1077218"/>
          </a:xfrm>
          <a:prstGeom prst="rect">
            <a:avLst/>
          </a:prstGeom>
          <a:noFill/>
        </p:spPr>
        <p:txBody>
          <a:bodyPr wrap="square">
            <a:spAutoFit/>
          </a:bodyPr>
          <a:lstStyle/>
          <a:p>
            <a:r>
              <a:rPr lang="es-MX" sz="3200" b="1" dirty="0">
                <a:solidFill>
                  <a:srgbClr val="C00000"/>
                </a:solidFill>
                <a:latin typeface="Calibri" panose="020F0502020204030204" pitchFamily="34" charset="0"/>
                <a:cs typeface="Calibri" panose="020F0502020204030204" pitchFamily="34" charset="0"/>
              </a:rPr>
              <a:t>¿Qué deberían hacer las </a:t>
            </a:r>
            <a:r>
              <a:rPr lang="es-MX" sz="3200" b="1" dirty="0" err="1">
                <a:solidFill>
                  <a:srgbClr val="C00000"/>
                </a:solidFill>
                <a:latin typeface="Calibri" panose="020F0502020204030204" pitchFamily="34" charset="0"/>
                <a:cs typeface="Calibri" panose="020F0502020204030204" pitchFamily="34" charset="0"/>
              </a:rPr>
              <a:t>OPDs</a:t>
            </a:r>
            <a:r>
              <a:rPr lang="es-MX" sz="3200" b="1" dirty="0">
                <a:solidFill>
                  <a:srgbClr val="C00000"/>
                </a:solidFill>
                <a:latin typeface="Calibri" panose="020F0502020204030204" pitchFamily="34" charset="0"/>
                <a:cs typeface="Calibri" panose="020F0502020204030204" pitchFamily="34" charset="0"/>
              </a:rPr>
              <a:t> en cada etapa del CPH?</a:t>
            </a:r>
            <a:endParaRPr lang="en-US" sz="3200" dirty="0">
              <a:solidFill>
                <a:srgbClr val="C00000"/>
              </a:solidFill>
            </a:endParaRPr>
          </a:p>
        </p:txBody>
      </p:sp>
      <p:pic>
        <p:nvPicPr>
          <p:cNvPr id="13" name="Picture Placeholder 5" descr="An image of lots of different people sitting around the table talking to  each other - with a light bulb in a though cloud in the middle which they are all contributing to.">
            <a:extLst>
              <a:ext uri="{FF2B5EF4-FFF2-40B4-BE49-F238E27FC236}">
                <a16:creationId xmlns:a16="http://schemas.microsoft.com/office/drawing/2014/main" id="{6A9B17CA-7389-D140-D6AD-081FC8390593}"/>
              </a:ext>
            </a:extLst>
          </p:cNvPr>
          <p:cNvPicPr>
            <a:picLocks noChangeAspect="1"/>
          </p:cNvPicPr>
          <p:nvPr/>
        </p:nvPicPr>
        <p:blipFill rotWithShape="1">
          <a:blip r:embed="rId4">
            <a:extLst>
              <a:ext uri="{28A0092B-C50C-407E-A947-70E740481C1C}">
                <a14:useLocalDpi xmlns:a14="http://schemas.microsoft.com/office/drawing/2010/main" val="0"/>
              </a:ext>
            </a:extLst>
          </a:blip>
          <a:srcRect l="-391" t="-1" r="1265" b="4"/>
          <a:stretch/>
        </p:blipFill>
        <p:spPr>
          <a:xfrm>
            <a:off x="107071" y="2559032"/>
            <a:ext cx="4737557" cy="4098152"/>
          </a:xfrm>
          <a:prstGeom prst="rect">
            <a:avLst/>
          </a:prstGeom>
          <a:noFill/>
        </p:spPr>
      </p:pic>
      <p:sp>
        <p:nvSpPr>
          <p:cNvPr id="17" name="Footer Placeholder 4">
            <a:extLst>
              <a:ext uri="{FF2B5EF4-FFF2-40B4-BE49-F238E27FC236}">
                <a16:creationId xmlns:a16="http://schemas.microsoft.com/office/drawing/2014/main" id="{46C26DA7-8945-41B8-3FC6-1AE68D44F7EC}"/>
              </a:ext>
            </a:extLst>
          </p:cNvPr>
          <p:cNvSpPr txBox="1">
            <a:spLocks/>
          </p:cNvSpPr>
          <p:nvPr/>
        </p:nvSpPr>
        <p:spPr>
          <a:xfrm>
            <a:off x="4512710" y="6416345"/>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tx1">
                    <a:lumMod val="50000"/>
                    <a:lumOff val="50000"/>
                  </a:schemeClr>
                </a:solidFill>
              </a:rPr>
              <a:t>DRG Working Group 6</a:t>
            </a:r>
          </a:p>
        </p:txBody>
      </p:sp>
      <p:sp>
        <p:nvSpPr>
          <p:cNvPr id="18" name="Slide Number Placeholder 5">
            <a:extLst>
              <a:ext uri="{FF2B5EF4-FFF2-40B4-BE49-F238E27FC236}">
                <a16:creationId xmlns:a16="http://schemas.microsoft.com/office/drawing/2014/main" id="{E130AEBE-44AF-0947-C17E-3B74F7DF941F}"/>
              </a:ext>
            </a:extLst>
          </p:cNvPr>
          <p:cNvSpPr txBox="1">
            <a:spLocks/>
          </p:cNvSpPr>
          <p:nvPr/>
        </p:nvSpPr>
        <p:spPr>
          <a:xfrm>
            <a:off x="8757837" y="64163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tx1">
                    <a:lumMod val="50000"/>
                    <a:lumOff val="50000"/>
                  </a:schemeClr>
                </a:solidFill>
              </a:rPr>
              <a:t>Slide </a:t>
            </a:r>
            <a:fld id="{566D8EC2-00B7-4DEC-8348-941BB5C1523A}" type="slidenum">
              <a:rPr lang="en-GB" sz="1200" smtClean="0">
                <a:solidFill>
                  <a:schemeClr val="tx1">
                    <a:lumMod val="50000"/>
                    <a:lumOff val="50000"/>
                  </a:schemeClr>
                </a:solidFill>
              </a:rPr>
              <a:pPr algn="r"/>
              <a:t>55</a:t>
            </a:fld>
            <a:endParaRPr lang="en-GB" sz="1200" dirty="0">
              <a:solidFill>
                <a:schemeClr val="tx1">
                  <a:lumMod val="50000"/>
                  <a:lumOff val="50000"/>
                </a:schemeClr>
              </a:solidFill>
            </a:endParaRPr>
          </a:p>
        </p:txBody>
      </p:sp>
    </p:spTree>
    <p:extLst>
      <p:ext uri="{BB962C8B-B14F-4D97-AF65-F5344CB8AC3E}">
        <p14:creationId xmlns:p14="http://schemas.microsoft.com/office/powerpoint/2010/main" val="39990568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0B0A10-6C9B-487D-8C1F-5B1E7E39E774}"/>
              </a:ext>
            </a:extLst>
          </p:cNvPr>
          <p:cNvSpPr>
            <a:spLocks noGrp="1"/>
          </p:cNvSpPr>
          <p:nvPr>
            <p:ph type="title"/>
          </p:nvPr>
        </p:nvSpPr>
        <p:spPr>
          <a:xfrm>
            <a:off x="306127" y="2182267"/>
            <a:ext cx="2743199" cy="1246734"/>
          </a:xfrm>
        </p:spPr>
        <p:txBody>
          <a:bodyPr anchor="b">
            <a:noAutofit/>
          </a:bodyPr>
          <a:lstStyle/>
          <a:p>
            <a:r>
              <a:rPr lang="en-US" sz="4800" b="1" dirty="0" err="1">
                <a:solidFill>
                  <a:srgbClr val="7030A0"/>
                </a:solidFill>
                <a:latin typeface="+mn-lt"/>
              </a:rPr>
              <a:t>Próximos</a:t>
            </a:r>
            <a:r>
              <a:rPr lang="en-US" sz="4800" b="1" dirty="0">
                <a:solidFill>
                  <a:srgbClr val="7030A0"/>
                </a:solidFill>
                <a:latin typeface="+mn-lt"/>
              </a:rPr>
              <a:t> Pasos</a:t>
            </a:r>
          </a:p>
        </p:txBody>
      </p:sp>
      <p:graphicFrame>
        <p:nvGraphicFramePr>
          <p:cNvPr id="6" name="Content Placeholder 3">
            <a:extLst>
              <a:ext uri="{FF2B5EF4-FFF2-40B4-BE49-F238E27FC236}">
                <a16:creationId xmlns:a16="http://schemas.microsoft.com/office/drawing/2014/main" id="{BDD0648F-7F33-44D9-2EBB-D8483E878E7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320807399"/>
              </p:ext>
            </p:extLst>
          </p:nvPr>
        </p:nvGraphicFramePr>
        <p:xfrm>
          <a:off x="3510116" y="442452"/>
          <a:ext cx="8025746" cy="5994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3">
            <a:extLst>
              <a:ext uri="{FF2B5EF4-FFF2-40B4-BE49-F238E27FC236}">
                <a16:creationId xmlns:a16="http://schemas.microsoft.com/office/drawing/2014/main" id="{66919985-2366-F545-E96C-8E1F4D3C45C7}"/>
              </a:ext>
            </a:extLst>
          </p:cNvPr>
          <p:cNvSpPr>
            <a:spLocks noGrp="1"/>
          </p:cNvSpPr>
          <p:nvPr>
            <p:ph type="dt" sz="half" idx="10"/>
          </p:nvPr>
        </p:nvSpPr>
        <p:spPr>
          <a:xfrm>
            <a:off x="838200" y="6356350"/>
            <a:ext cx="2743200" cy="365125"/>
          </a:xfrm>
        </p:spPr>
        <p:txBody>
          <a:bodyPr/>
          <a:lstStyle/>
          <a:p>
            <a:fld id="{1AF1697C-DBF2-2649-B9D9-9E6BBEE1B29C}" type="datetime1">
              <a:rPr lang="en-US" smtClean="0"/>
              <a:t>1/23/24</a:t>
            </a:fld>
            <a:endParaRPr lang="en-GB" dirty="0"/>
          </a:p>
        </p:txBody>
      </p:sp>
      <p:sp>
        <p:nvSpPr>
          <p:cNvPr id="4" name="Footer Placeholder 4">
            <a:extLst>
              <a:ext uri="{FF2B5EF4-FFF2-40B4-BE49-F238E27FC236}">
                <a16:creationId xmlns:a16="http://schemas.microsoft.com/office/drawing/2014/main" id="{D8AB9649-0288-5A5C-FCD5-2EE815F107BA}"/>
              </a:ext>
            </a:extLst>
          </p:cNvPr>
          <p:cNvSpPr>
            <a:spLocks noGrp="1"/>
          </p:cNvSpPr>
          <p:nvPr>
            <p:ph type="ftr" sz="quarter" idx="11"/>
          </p:nvPr>
        </p:nvSpPr>
        <p:spPr>
          <a:xfrm>
            <a:off x="4038600" y="6356350"/>
            <a:ext cx="4114800" cy="365125"/>
          </a:xfrm>
        </p:spPr>
        <p:txBody>
          <a:bodyPr/>
          <a:lstStyle/>
          <a:p>
            <a:r>
              <a:rPr lang="en-GB"/>
              <a:t>DRG Working Group 6</a:t>
            </a:r>
            <a:endParaRPr lang="en-GB" dirty="0"/>
          </a:p>
        </p:txBody>
      </p:sp>
      <p:sp>
        <p:nvSpPr>
          <p:cNvPr id="5" name="Slide Number Placeholder 5">
            <a:extLst>
              <a:ext uri="{FF2B5EF4-FFF2-40B4-BE49-F238E27FC236}">
                <a16:creationId xmlns:a16="http://schemas.microsoft.com/office/drawing/2014/main" id="{9D3ED328-7D8D-C722-CAF5-FCA5B3010D58}"/>
              </a:ext>
            </a:extLst>
          </p:cNvPr>
          <p:cNvSpPr>
            <a:spLocks noGrp="1"/>
          </p:cNvSpPr>
          <p:nvPr>
            <p:ph type="sldNum" sz="quarter" idx="12"/>
          </p:nvPr>
        </p:nvSpPr>
        <p:spPr>
          <a:xfrm>
            <a:off x="8610600" y="6356350"/>
            <a:ext cx="2743200" cy="365125"/>
          </a:xfrm>
        </p:spPr>
        <p:txBody>
          <a:bodyPr/>
          <a:lstStyle/>
          <a:p>
            <a:r>
              <a:rPr lang="en-GB" dirty="0"/>
              <a:t>Slide </a:t>
            </a:r>
            <a:fld id="{566D8EC2-00B7-4DEC-8348-941BB5C1523A}" type="slidenum">
              <a:rPr lang="en-GB" smtClean="0"/>
              <a:t>56</a:t>
            </a:fld>
            <a:endParaRPr lang="en-GB" dirty="0"/>
          </a:p>
        </p:txBody>
      </p:sp>
      <p:pic>
        <p:nvPicPr>
          <p:cNvPr id="7" name="Picture 6">
            <a:extLst>
              <a:ext uri="{FF2B5EF4-FFF2-40B4-BE49-F238E27FC236}">
                <a16:creationId xmlns:a16="http://schemas.microsoft.com/office/drawing/2014/main" id="{3970659B-55F6-B840-BEBF-2E4B4B0BF16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465021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3BB33-9F4E-9C8A-C9FC-8F97C0569FA9}"/>
              </a:ext>
            </a:extLst>
          </p:cNvPr>
          <p:cNvSpPr>
            <a:spLocks noGrp="1"/>
          </p:cNvSpPr>
          <p:nvPr>
            <p:ph type="title"/>
          </p:nvPr>
        </p:nvSpPr>
        <p:spPr/>
        <p:txBody>
          <a:bodyPr>
            <a:normAutofit/>
          </a:bodyPr>
          <a:lstStyle/>
          <a:p>
            <a:r>
              <a:rPr lang="en-GB" dirty="0" err="1">
                <a:latin typeface="Calibri" panose="020F0502020204030204" pitchFamily="34" charset="0"/>
                <a:cs typeface="Calibri" panose="020F0502020204030204" pitchFamily="34" charset="0"/>
              </a:rPr>
              <a:t>Orientación</a:t>
            </a:r>
            <a:r>
              <a:rPr lang="en-GB" dirty="0">
                <a:latin typeface="Calibri" panose="020F0502020204030204" pitchFamily="34" charset="0"/>
                <a:cs typeface="Calibri" panose="020F0502020204030204" pitchFamily="34" charset="0"/>
              </a:rPr>
              <a:t> para </a:t>
            </a:r>
            <a:r>
              <a:rPr lang="en-GB" dirty="0" err="1">
                <a:latin typeface="Calibri" panose="020F0502020204030204" pitchFamily="34" charset="0"/>
                <a:cs typeface="Calibri" panose="020F0502020204030204" pitchFamily="34" charset="0"/>
              </a:rPr>
              <a:t>los</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facilitadores</a:t>
            </a:r>
            <a:r>
              <a:rPr lang="en-GB" dirty="0">
                <a:latin typeface="Calibri" panose="020F0502020204030204" pitchFamily="34" charset="0"/>
                <a:cs typeface="Calibri" panose="020F0502020204030204" pitchFamily="34" charset="0"/>
              </a:rPr>
              <a:t> (1)</a:t>
            </a:r>
          </a:p>
        </p:txBody>
      </p:sp>
      <p:sp>
        <p:nvSpPr>
          <p:cNvPr id="3" name="Content Placeholder 2">
            <a:extLst>
              <a:ext uri="{FF2B5EF4-FFF2-40B4-BE49-F238E27FC236}">
                <a16:creationId xmlns:a16="http://schemas.microsoft.com/office/drawing/2014/main" id="{EE189D1D-B7A1-5F10-4EE0-FCECD3647A92}"/>
              </a:ext>
            </a:extLst>
          </p:cNvPr>
          <p:cNvSpPr>
            <a:spLocks noGrp="1"/>
          </p:cNvSpPr>
          <p:nvPr>
            <p:ph idx="1"/>
          </p:nvPr>
        </p:nvSpPr>
        <p:spPr>
          <a:xfrm rot="10800000" flipV="1">
            <a:off x="748844" y="1865046"/>
            <a:ext cx="10808156" cy="3468954"/>
          </a:xfrm>
        </p:spPr>
        <p:txBody>
          <a:bodyPr>
            <a:normAutofit lnSpcReduction="10000"/>
          </a:bodyPr>
          <a:lstStyle/>
          <a:p>
            <a:pPr marL="0" indent="0">
              <a:buNone/>
            </a:pPr>
            <a:r>
              <a:rPr lang="es-AR" b="1" dirty="0"/>
              <a:t>Preguntar a los participantes cuáles son los distintos tipos de crisis</a:t>
            </a:r>
          </a:p>
          <a:p>
            <a:r>
              <a:rPr lang="es-AR" dirty="0"/>
              <a:t>En el material de prelectura se incluirá información sobre tipos de crisis, de manera que los participantes estén preparados para una breve Lluvia de ideas.  </a:t>
            </a:r>
          </a:p>
          <a:p>
            <a:r>
              <a:rPr lang="es-AR" dirty="0"/>
              <a:t>Usen las dos pantallas siguientes como resumen de los tipos principales - como recapitulación para los que no leyeron el material de prelectura. </a:t>
            </a:r>
          </a:p>
          <a:p>
            <a:r>
              <a:rPr lang="es-AR" dirty="0"/>
              <a:t> Los equipos de facilitación Regional pueden también agregar pantallas con imágenes de distintos tipos de desastres. </a:t>
            </a:r>
          </a:p>
        </p:txBody>
      </p:sp>
      <p:sp>
        <p:nvSpPr>
          <p:cNvPr id="4" name="Date Placeholder 3">
            <a:extLst>
              <a:ext uri="{FF2B5EF4-FFF2-40B4-BE49-F238E27FC236}">
                <a16:creationId xmlns:a16="http://schemas.microsoft.com/office/drawing/2014/main" id="{D5543BE6-FEC3-D56C-3DE4-717C2DF76D36}"/>
              </a:ext>
            </a:extLst>
          </p:cNvPr>
          <p:cNvSpPr>
            <a:spLocks noGrp="1"/>
          </p:cNvSpPr>
          <p:nvPr>
            <p:ph type="dt" sz="half" idx="10"/>
          </p:nvPr>
        </p:nvSpPr>
        <p:spPr/>
        <p:txBody>
          <a:bodyPr/>
          <a:lstStyle/>
          <a:p>
            <a:fld id="{6CC9FA5A-9A74-6041-AEA9-DC6C3BA917E3}" type="datetime1">
              <a:rPr lang="en-US" smtClean="0"/>
              <a:t>1/23/24</a:t>
            </a:fld>
            <a:endParaRPr lang="en-GB" dirty="0"/>
          </a:p>
        </p:txBody>
      </p:sp>
      <p:sp>
        <p:nvSpPr>
          <p:cNvPr id="5" name="Footer Placeholder 4">
            <a:extLst>
              <a:ext uri="{FF2B5EF4-FFF2-40B4-BE49-F238E27FC236}">
                <a16:creationId xmlns:a16="http://schemas.microsoft.com/office/drawing/2014/main" id="{2096FD59-AD96-7D34-8055-D05BA6BA0971}"/>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233888AF-7059-FE37-A8F3-39D6E4817B61}"/>
              </a:ext>
            </a:extLst>
          </p:cNvPr>
          <p:cNvSpPr>
            <a:spLocks noGrp="1"/>
          </p:cNvSpPr>
          <p:nvPr>
            <p:ph type="sldNum" sz="quarter" idx="12"/>
          </p:nvPr>
        </p:nvSpPr>
        <p:spPr/>
        <p:txBody>
          <a:bodyPr/>
          <a:lstStyle/>
          <a:p>
            <a:r>
              <a:rPr lang="en-GB" dirty="0"/>
              <a:t>Slide </a:t>
            </a:r>
            <a:fld id="{566D8EC2-00B7-4DEC-8348-941BB5C1523A}" type="slidenum">
              <a:rPr lang="en-GB" smtClean="0"/>
              <a:t>6</a:t>
            </a:fld>
            <a:endParaRPr lang="en-GB" dirty="0"/>
          </a:p>
        </p:txBody>
      </p:sp>
      <p:pic>
        <p:nvPicPr>
          <p:cNvPr id="7" name="Picture 6">
            <a:extLst>
              <a:ext uri="{FF2B5EF4-FFF2-40B4-BE49-F238E27FC236}">
                <a16:creationId xmlns:a16="http://schemas.microsoft.com/office/drawing/2014/main" id="{E65A6742-30EF-5B41-8E41-69A1CE852A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438781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5E604-4670-4362-A130-CDF0B1319A36}"/>
              </a:ext>
            </a:extLst>
          </p:cNvPr>
          <p:cNvSpPr>
            <a:spLocks noGrp="1"/>
          </p:cNvSpPr>
          <p:nvPr>
            <p:ph type="title"/>
          </p:nvPr>
        </p:nvSpPr>
        <p:spPr>
          <a:xfrm>
            <a:off x="361323" y="344352"/>
            <a:ext cx="7354554" cy="1325563"/>
          </a:xfrm>
        </p:spPr>
        <p:txBody>
          <a:bodyPr>
            <a:normAutofit/>
          </a:bodyPr>
          <a:lstStyle/>
          <a:p>
            <a:r>
              <a:rPr lang="es-AR" b="1" dirty="0">
                <a:solidFill>
                  <a:srgbClr val="7030A0"/>
                </a:solidFill>
                <a:latin typeface="Calibri" panose="020F0502020204030204" pitchFamily="34" charset="0"/>
                <a:cs typeface="Calibri" panose="020F0502020204030204" pitchFamily="34" charset="0"/>
              </a:rPr>
              <a:t>Categorías de Desastres</a:t>
            </a:r>
          </a:p>
        </p:txBody>
      </p:sp>
      <p:sp>
        <p:nvSpPr>
          <p:cNvPr id="12" name="TextBox 11">
            <a:extLst>
              <a:ext uri="{FF2B5EF4-FFF2-40B4-BE49-F238E27FC236}">
                <a16:creationId xmlns:a16="http://schemas.microsoft.com/office/drawing/2014/main" id="{BEF39FBC-E0F9-6BB2-93EA-4A07393C7563}"/>
              </a:ext>
            </a:extLst>
          </p:cNvPr>
          <p:cNvSpPr txBox="1"/>
          <p:nvPr/>
        </p:nvSpPr>
        <p:spPr>
          <a:xfrm>
            <a:off x="361323" y="1547606"/>
            <a:ext cx="10291437" cy="5143139"/>
          </a:xfrm>
          <a:prstGeom prst="rect">
            <a:avLst/>
          </a:prstGeom>
          <a:noFill/>
        </p:spPr>
        <p:txBody>
          <a:bodyPr wrap="square">
            <a:spAutoFit/>
          </a:bodyPr>
          <a:lstStyle/>
          <a:p>
            <a:pPr marL="342900" indent="-342900">
              <a:lnSpc>
                <a:spcPct val="107000"/>
              </a:lnSpc>
              <a:buFont typeface="Symbol" panose="05050102010706020507" pitchFamily="18" charset="2"/>
              <a:buChar char=""/>
              <a:tabLst>
                <a:tab pos="228600" algn="l"/>
              </a:tabLst>
            </a:pPr>
            <a:r>
              <a:rPr lang="es-AR" sz="2800" b="1" dirty="0">
                <a:solidFill>
                  <a:srgbClr val="0070C0"/>
                </a:solidFill>
                <a:latin typeface="Calibri" panose="020F0502020204030204" pitchFamily="34" charset="0"/>
                <a:cs typeface="Calibri" panose="020F0502020204030204" pitchFamily="34" charset="0"/>
              </a:rPr>
              <a:t>Desastres estacionales</a:t>
            </a:r>
            <a:r>
              <a:rPr lang="es-AR" sz="2800" dirty="0">
                <a:latin typeface="Calibri" panose="020F0502020204030204" pitchFamily="34" charset="0"/>
                <a:cs typeface="Calibri" panose="020F0502020204030204" pitchFamily="34" charset="0"/>
              </a:rPr>
              <a:t>, como las inundaciones, ciclones y sequías, que están previstas como un riesgo en determinados momentos del año. </a:t>
            </a:r>
          </a:p>
          <a:p>
            <a:pPr marL="342900" indent="-342900">
              <a:lnSpc>
                <a:spcPct val="107000"/>
              </a:lnSpc>
              <a:buFont typeface="Symbol" panose="05050102010706020507" pitchFamily="18" charset="2"/>
              <a:buChar char=""/>
              <a:tabLst>
                <a:tab pos="228600" algn="l"/>
              </a:tabLst>
            </a:pPr>
            <a:r>
              <a:rPr lang="es-AR" sz="2800" b="1" dirty="0">
                <a:solidFill>
                  <a:srgbClr val="0070C0"/>
                </a:solidFill>
                <a:latin typeface="Calibri" panose="020F0502020204030204" pitchFamily="34" charset="0"/>
                <a:cs typeface="Calibri" panose="020F0502020204030204" pitchFamily="34" charset="0"/>
              </a:rPr>
              <a:t>Desastres en evolución</a:t>
            </a:r>
            <a:r>
              <a:rPr lang="es-AR" sz="2800" dirty="0">
                <a:latin typeface="Calibri" panose="020F0502020204030204" pitchFamily="34" charset="0"/>
                <a:cs typeface="Calibri" panose="020F0502020204030204" pitchFamily="34" charset="0"/>
              </a:rPr>
              <a:t>, tales como conflicto armado, violaciones serias de los derechos humanos, desastres económicos, y pandemia. El riesgo que suponen estos desastres cambia de manera irregular con el tiempo. </a:t>
            </a:r>
          </a:p>
          <a:p>
            <a:pPr marL="342900" indent="-342900">
              <a:lnSpc>
                <a:spcPct val="107000"/>
              </a:lnSpc>
              <a:buFont typeface="Symbol" panose="05050102010706020507" pitchFamily="18" charset="2"/>
              <a:buChar char=""/>
              <a:tabLst>
                <a:tab pos="228600" algn="l"/>
              </a:tabLst>
            </a:pPr>
            <a:r>
              <a:rPr lang="es-AR" sz="2800" b="1" dirty="0">
                <a:solidFill>
                  <a:srgbClr val="0070C0"/>
                </a:solidFill>
                <a:latin typeface="Calibri" panose="020F0502020204030204" pitchFamily="34" charset="0"/>
                <a:cs typeface="Calibri" panose="020F0502020204030204" pitchFamily="34" charset="0"/>
              </a:rPr>
              <a:t>Desastres estáticos</a:t>
            </a:r>
            <a:r>
              <a:rPr lang="es-AR" sz="2800" dirty="0">
                <a:latin typeface="Calibri" panose="020F0502020204030204" pitchFamily="34" charset="0"/>
                <a:cs typeface="Calibri" panose="020F0502020204030204" pitchFamily="34" charset="0"/>
              </a:rPr>
              <a:t>, tales como  terremotos, volcanes y tsunamis, suponen el mismo nivel de riesgo todo el tiempo. Los desastres estáticos son los únicos en los cuales el momento de ocurrencia es imposible de predecir</a:t>
            </a:r>
            <a:r>
              <a:rPr lang="en-GB" sz="2800" dirty="0">
                <a:latin typeface="Calibri" panose="020F0502020204030204" pitchFamily="34" charset="0"/>
                <a:cs typeface="Calibri" panose="020F0502020204030204" pitchFamily="34" charset="0"/>
              </a:rPr>
              <a:t>. </a:t>
            </a:r>
            <a:endParaRPr lang="en-GB" sz="2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D5470B71-BDC5-41DF-A536-5407FF98434D}"/>
              </a:ext>
              <a:ext uri="{C183D7F6-B498-43B3-948B-1728B52AA6E4}">
                <adec:decorative xmlns:adec="http://schemas.microsoft.com/office/drawing/2017/decorative" val="1"/>
              </a:ext>
            </a:extLst>
          </p:cNvPr>
          <p:cNvSpPr>
            <a:spLocks noGrp="1"/>
          </p:cNvSpPr>
          <p:nvPr>
            <p:ph type="dt" sz="half" idx="10"/>
          </p:nvPr>
        </p:nvSpPr>
        <p:spPr/>
        <p:txBody>
          <a:bodyPr/>
          <a:lstStyle/>
          <a:p>
            <a:fld id="{F8870BDD-1078-3042-BFF8-A77E08F8C860}" type="datetime1">
              <a:rPr lang="en-US" smtClean="0"/>
              <a:t>1/23/24</a:t>
            </a:fld>
            <a:endParaRPr lang="en-GB" dirty="0"/>
          </a:p>
        </p:txBody>
      </p:sp>
      <p:sp>
        <p:nvSpPr>
          <p:cNvPr id="5" name="Footer Placeholder 4">
            <a:extLst>
              <a:ext uri="{FF2B5EF4-FFF2-40B4-BE49-F238E27FC236}">
                <a16:creationId xmlns:a16="http://schemas.microsoft.com/office/drawing/2014/main" id="{D4F51E1A-0218-4A65-8C87-0DCF2BC5FB15}"/>
              </a:ext>
              <a:ext uri="{C183D7F6-B498-43B3-948B-1728B52AA6E4}">
                <adec:decorative xmlns:adec="http://schemas.microsoft.com/office/drawing/2017/decorative" val="1"/>
              </a:ext>
            </a:extLst>
          </p:cNvPr>
          <p:cNvSpPr>
            <a:spLocks noGrp="1"/>
          </p:cNvSpPr>
          <p:nvPr>
            <p:ph type="ftr" sz="quarter" idx="11"/>
          </p:nvPr>
        </p:nvSpPr>
        <p:spPr>
          <a:xfrm>
            <a:off x="3794760" y="6356350"/>
            <a:ext cx="4114800" cy="365125"/>
          </a:xfrm>
        </p:spPr>
        <p:txBody>
          <a:bodyPr/>
          <a:lstStyle/>
          <a:p>
            <a:r>
              <a:rPr lang="en-GB" dirty="0"/>
              <a:t>DRG Working Group 6</a:t>
            </a:r>
          </a:p>
        </p:txBody>
      </p:sp>
      <p:sp>
        <p:nvSpPr>
          <p:cNvPr id="6" name="Slide Number Placeholder 5">
            <a:extLst>
              <a:ext uri="{FF2B5EF4-FFF2-40B4-BE49-F238E27FC236}">
                <a16:creationId xmlns:a16="http://schemas.microsoft.com/office/drawing/2014/main" id="{620ECD9D-E8D8-4EF7-A74E-B430CEDFEBD1}"/>
              </a:ext>
            </a:extLst>
          </p:cNvPr>
          <p:cNvSpPr>
            <a:spLocks noGrp="1"/>
          </p:cNvSpPr>
          <p:nvPr>
            <p:ph type="sldNum" sz="quarter" idx="12"/>
          </p:nvPr>
        </p:nvSpPr>
        <p:spPr>
          <a:xfrm>
            <a:off x="8610600" y="6356350"/>
            <a:ext cx="2743200" cy="365125"/>
          </a:xfrm>
        </p:spPr>
        <p:txBody>
          <a:bodyPr/>
          <a:lstStyle/>
          <a:p>
            <a:r>
              <a:rPr lang="en-GB" dirty="0"/>
              <a:t>Slide 7 </a:t>
            </a:r>
          </a:p>
        </p:txBody>
      </p:sp>
    </p:spTree>
    <p:extLst>
      <p:ext uri="{BB962C8B-B14F-4D97-AF65-F5344CB8AC3E}">
        <p14:creationId xmlns:p14="http://schemas.microsoft.com/office/powerpoint/2010/main" val="951258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0B0A10-6C9B-487D-8C1F-5B1E7E39E774}"/>
              </a:ext>
            </a:extLst>
          </p:cNvPr>
          <p:cNvSpPr>
            <a:spLocks noGrp="1"/>
          </p:cNvSpPr>
          <p:nvPr>
            <p:ph type="title"/>
          </p:nvPr>
        </p:nvSpPr>
        <p:spPr>
          <a:xfrm>
            <a:off x="306128" y="2182266"/>
            <a:ext cx="2599304" cy="1947281"/>
          </a:xfrm>
        </p:spPr>
        <p:txBody>
          <a:bodyPr anchor="b">
            <a:normAutofit/>
          </a:bodyPr>
          <a:lstStyle/>
          <a:p>
            <a:r>
              <a:rPr lang="en-US" b="1" dirty="0" err="1">
                <a:solidFill>
                  <a:srgbClr val="7030A0"/>
                </a:solidFill>
                <a:latin typeface="+mn-lt"/>
              </a:rPr>
              <a:t>Impactos</a:t>
            </a:r>
            <a:r>
              <a:rPr lang="en-US" b="1" dirty="0">
                <a:solidFill>
                  <a:srgbClr val="7030A0"/>
                </a:solidFill>
                <a:latin typeface="+mn-lt"/>
              </a:rPr>
              <a:t> de las crisis </a:t>
            </a:r>
            <a:r>
              <a:rPr lang="en-US" b="1" dirty="0" err="1">
                <a:solidFill>
                  <a:srgbClr val="7030A0"/>
                </a:solidFill>
                <a:latin typeface="+mn-lt"/>
              </a:rPr>
              <a:t>humanitarias</a:t>
            </a:r>
            <a:endParaRPr lang="en-US" b="1" dirty="0">
              <a:solidFill>
                <a:srgbClr val="7030A0"/>
              </a:solidFill>
              <a:latin typeface="+mn-lt"/>
            </a:endParaRPr>
          </a:p>
        </p:txBody>
      </p:sp>
      <p:graphicFrame>
        <p:nvGraphicFramePr>
          <p:cNvPr id="6" name="Content Placeholder 3">
            <a:extLst>
              <a:ext uri="{FF2B5EF4-FFF2-40B4-BE49-F238E27FC236}">
                <a16:creationId xmlns:a16="http://schemas.microsoft.com/office/drawing/2014/main" id="{BDD0648F-7F33-44D9-2EBB-D8483E878E7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190359977"/>
              </p:ext>
            </p:extLst>
          </p:nvPr>
        </p:nvGraphicFramePr>
        <p:xfrm>
          <a:off x="3510116" y="442452"/>
          <a:ext cx="8025746" cy="5994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3">
            <a:extLst>
              <a:ext uri="{FF2B5EF4-FFF2-40B4-BE49-F238E27FC236}">
                <a16:creationId xmlns:a16="http://schemas.microsoft.com/office/drawing/2014/main" id="{66919985-2366-F545-E96C-8E1F4D3C45C7}"/>
              </a:ext>
            </a:extLst>
          </p:cNvPr>
          <p:cNvSpPr>
            <a:spLocks noGrp="1"/>
          </p:cNvSpPr>
          <p:nvPr>
            <p:ph type="dt" sz="half" idx="10"/>
          </p:nvPr>
        </p:nvSpPr>
        <p:spPr>
          <a:xfrm>
            <a:off x="838200" y="6356350"/>
            <a:ext cx="2743200" cy="365125"/>
          </a:xfrm>
        </p:spPr>
        <p:txBody>
          <a:bodyPr/>
          <a:lstStyle/>
          <a:p>
            <a:fld id="{1AF1697C-DBF2-2649-B9D9-9E6BBEE1B29C}" type="datetime1">
              <a:rPr lang="en-US" smtClean="0"/>
              <a:t>1/23/24</a:t>
            </a:fld>
            <a:endParaRPr lang="en-GB" dirty="0"/>
          </a:p>
        </p:txBody>
      </p:sp>
      <p:sp>
        <p:nvSpPr>
          <p:cNvPr id="4" name="Footer Placeholder 4">
            <a:extLst>
              <a:ext uri="{FF2B5EF4-FFF2-40B4-BE49-F238E27FC236}">
                <a16:creationId xmlns:a16="http://schemas.microsoft.com/office/drawing/2014/main" id="{D8AB9649-0288-5A5C-FCD5-2EE815F107BA}"/>
              </a:ext>
            </a:extLst>
          </p:cNvPr>
          <p:cNvSpPr>
            <a:spLocks noGrp="1"/>
          </p:cNvSpPr>
          <p:nvPr>
            <p:ph type="ftr" sz="quarter" idx="11"/>
          </p:nvPr>
        </p:nvSpPr>
        <p:spPr>
          <a:xfrm>
            <a:off x="4038600" y="6356350"/>
            <a:ext cx="4114800" cy="365125"/>
          </a:xfrm>
        </p:spPr>
        <p:txBody>
          <a:bodyPr/>
          <a:lstStyle/>
          <a:p>
            <a:r>
              <a:rPr lang="en-GB"/>
              <a:t>DRG Working Group 6</a:t>
            </a:r>
            <a:endParaRPr lang="en-GB" dirty="0"/>
          </a:p>
        </p:txBody>
      </p:sp>
      <p:sp>
        <p:nvSpPr>
          <p:cNvPr id="5" name="Slide Number Placeholder 5">
            <a:extLst>
              <a:ext uri="{FF2B5EF4-FFF2-40B4-BE49-F238E27FC236}">
                <a16:creationId xmlns:a16="http://schemas.microsoft.com/office/drawing/2014/main" id="{9D3ED328-7D8D-C722-CAF5-FCA5B3010D58}"/>
              </a:ext>
            </a:extLst>
          </p:cNvPr>
          <p:cNvSpPr>
            <a:spLocks noGrp="1"/>
          </p:cNvSpPr>
          <p:nvPr>
            <p:ph type="sldNum" sz="quarter" idx="12"/>
          </p:nvPr>
        </p:nvSpPr>
        <p:spPr>
          <a:xfrm>
            <a:off x="8610600" y="6356350"/>
            <a:ext cx="2743200" cy="365125"/>
          </a:xfrm>
        </p:spPr>
        <p:txBody>
          <a:bodyPr/>
          <a:lstStyle/>
          <a:p>
            <a:r>
              <a:rPr lang="en-GB" dirty="0"/>
              <a:t>Slide </a:t>
            </a:r>
            <a:fld id="{566D8EC2-00B7-4DEC-8348-941BB5C1523A}" type="slidenum">
              <a:rPr lang="en-GB" smtClean="0"/>
              <a:t>8</a:t>
            </a:fld>
            <a:endParaRPr lang="en-GB" dirty="0"/>
          </a:p>
        </p:txBody>
      </p:sp>
      <p:pic>
        <p:nvPicPr>
          <p:cNvPr id="7" name="Picture 6">
            <a:extLst>
              <a:ext uri="{FF2B5EF4-FFF2-40B4-BE49-F238E27FC236}">
                <a16:creationId xmlns:a16="http://schemas.microsoft.com/office/drawing/2014/main" id="{039BE7DA-3E0C-4C4D-939B-C8389BAAAE8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112975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0B0A10-6C9B-487D-8C1F-5B1E7E39E774}"/>
              </a:ext>
            </a:extLst>
          </p:cNvPr>
          <p:cNvSpPr>
            <a:spLocks noGrp="1"/>
          </p:cNvSpPr>
          <p:nvPr>
            <p:ph type="title"/>
          </p:nvPr>
        </p:nvSpPr>
        <p:spPr>
          <a:xfrm>
            <a:off x="306127" y="2182266"/>
            <a:ext cx="2743199" cy="1947281"/>
          </a:xfrm>
        </p:spPr>
        <p:txBody>
          <a:bodyPr anchor="b">
            <a:noAutofit/>
          </a:bodyPr>
          <a:lstStyle/>
          <a:p>
            <a:br>
              <a:rPr lang="en-US" b="1" dirty="0">
                <a:solidFill>
                  <a:srgbClr val="7030A0"/>
                </a:solidFill>
                <a:latin typeface="+mn-lt"/>
              </a:rPr>
            </a:br>
            <a:r>
              <a:rPr lang="en-US" b="1" dirty="0" err="1">
                <a:solidFill>
                  <a:srgbClr val="7030A0"/>
                </a:solidFill>
                <a:latin typeface="+mn-lt"/>
              </a:rPr>
              <a:t>Continuación</a:t>
            </a:r>
            <a:r>
              <a:rPr lang="en-US" b="1" dirty="0">
                <a:solidFill>
                  <a:srgbClr val="7030A0"/>
                </a:solidFill>
                <a:latin typeface="+mn-lt"/>
              </a:rPr>
              <a:t> - </a:t>
            </a:r>
            <a:br>
              <a:rPr lang="en-US" b="1" dirty="0">
                <a:solidFill>
                  <a:srgbClr val="7030A0"/>
                </a:solidFill>
                <a:latin typeface="+mn-lt"/>
              </a:rPr>
            </a:br>
            <a:r>
              <a:rPr lang="en-US" b="1" dirty="0" err="1">
                <a:solidFill>
                  <a:srgbClr val="7030A0"/>
                </a:solidFill>
                <a:latin typeface="+mn-lt"/>
              </a:rPr>
              <a:t>Impactos</a:t>
            </a:r>
            <a:r>
              <a:rPr lang="en-US" b="1" dirty="0">
                <a:solidFill>
                  <a:srgbClr val="7030A0"/>
                </a:solidFill>
                <a:latin typeface="+mn-lt"/>
              </a:rPr>
              <a:t> de las crisis </a:t>
            </a:r>
            <a:r>
              <a:rPr lang="en-US" b="1" dirty="0" err="1">
                <a:solidFill>
                  <a:srgbClr val="7030A0"/>
                </a:solidFill>
                <a:latin typeface="+mn-lt"/>
              </a:rPr>
              <a:t>humanitarias</a:t>
            </a:r>
            <a:endParaRPr lang="en-US" b="1" dirty="0">
              <a:solidFill>
                <a:srgbClr val="7030A0"/>
              </a:solidFill>
              <a:latin typeface="+mn-lt"/>
            </a:endParaRPr>
          </a:p>
        </p:txBody>
      </p:sp>
      <p:graphicFrame>
        <p:nvGraphicFramePr>
          <p:cNvPr id="6" name="Content Placeholder 3">
            <a:extLst>
              <a:ext uri="{FF2B5EF4-FFF2-40B4-BE49-F238E27FC236}">
                <a16:creationId xmlns:a16="http://schemas.microsoft.com/office/drawing/2014/main" id="{BDD0648F-7F33-44D9-2EBB-D8483E878E7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550179145"/>
              </p:ext>
            </p:extLst>
          </p:nvPr>
        </p:nvGraphicFramePr>
        <p:xfrm>
          <a:off x="3510116" y="442452"/>
          <a:ext cx="8025746" cy="5994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3">
            <a:extLst>
              <a:ext uri="{FF2B5EF4-FFF2-40B4-BE49-F238E27FC236}">
                <a16:creationId xmlns:a16="http://schemas.microsoft.com/office/drawing/2014/main" id="{66919985-2366-F545-E96C-8E1F4D3C45C7}"/>
              </a:ext>
            </a:extLst>
          </p:cNvPr>
          <p:cNvSpPr>
            <a:spLocks noGrp="1"/>
          </p:cNvSpPr>
          <p:nvPr>
            <p:ph type="dt" sz="half" idx="10"/>
          </p:nvPr>
        </p:nvSpPr>
        <p:spPr>
          <a:xfrm>
            <a:off x="838200" y="6356350"/>
            <a:ext cx="2743200" cy="365125"/>
          </a:xfrm>
        </p:spPr>
        <p:txBody>
          <a:bodyPr/>
          <a:lstStyle/>
          <a:p>
            <a:fld id="{1AF1697C-DBF2-2649-B9D9-9E6BBEE1B29C}" type="datetime1">
              <a:rPr lang="en-US" smtClean="0"/>
              <a:t>1/23/24</a:t>
            </a:fld>
            <a:endParaRPr lang="en-GB" dirty="0"/>
          </a:p>
        </p:txBody>
      </p:sp>
      <p:sp>
        <p:nvSpPr>
          <p:cNvPr id="4" name="Footer Placeholder 4">
            <a:extLst>
              <a:ext uri="{FF2B5EF4-FFF2-40B4-BE49-F238E27FC236}">
                <a16:creationId xmlns:a16="http://schemas.microsoft.com/office/drawing/2014/main" id="{D8AB9649-0288-5A5C-FCD5-2EE815F107BA}"/>
              </a:ext>
            </a:extLst>
          </p:cNvPr>
          <p:cNvSpPr>
            <a:spLocks noGrp="1"/>
          </p:cNvSpPr>
          <p:nvPr>
            <p:ph type="ftr" sz="quarter" idx="11"/>
          </p:nvPr>
        </p:nvSpPr>
        <p:spPr>
          <a:xfrm>
            <a:off x="4038600" y="6356350"/>
            <a:ext cx="4114800" cy="365125"/>
          </a:xfrm>
        </p:spPr>
        <p:txBody>
          <a:bodyPr/>
          <a:lstStyle/>
          <a:p>
            <a:r>
              <a:rPr lang="en-GB"/>
              <a:t>DRG Working Group 6</a:t>
            </a:r>
            <a:endParaRPr lang="en-GB" dirty="0"/>
          </a:p>
        </p:txBody>
      </p:sp>
      <p:sp>
        <p:nvSpPr>
          <p:cNvPr id="5" name="Slide Number Placeholder 5">
            <a:extLst>
              <a:ext uri="{FF2B5EF4-FFF2-40B4-BE49-F238E27FC236}">
                <a16:creationId xmlns:a16="http://schemas.microsoft.com/office/drawing/2014/main" id="{9D3ED328-7D8D-C722-CAF5-FCA5B3010D58}"/>
              </a:ext>
            </a:extLst>
          </p:cNvPr>
          <p:cNvSpPr>
            <a:spLocks noGrp="1"/>
          </p:cNvSpPr>
          <p:nvPr>
            <p:ph type="sldNum" sz="quarter" idx="12"/>
          </p:nvPr>
        </p:nvSpPr>
        <p:spPr>
          <a:xfrm>
            <a:off x="8610600" y="6356350"/>
            <a:ext cx="2743200" cy="365125"/>
          </a:xfrm>
        </p:spPr>
        <p:txBody>
          <a:bodyPr/>
          <a:lstStyle/>
          <a:p>
            <a:r>
              <a:rPr lang="en-GB" dirty="0"/>
              <a:t>Slide </a:t>
            </a:r>
            <a:fld id="{566D8EC2-00B7-4DEC-8348-941BB5C1523A}" type="slidenum">
              <a:rPr lang="en-GB" smtClean="0"/>
              <a:t>9</a:t>
            </a:fld>
            <a:endParaRPr lang="en-GB" dirty="0"/>
          </a:p>
        </p:txBody>
      </p:sp>
      <p:pic>
        <p:nvPicPr>
          <p:cNvPr id="7" name="Picture 6">
            <a:extLst>
              <a:ext uri="{FF2B5EF4-FFF2-40B4-BE49-F238E27FC236}">
                <a16:creationId xmlns:a16="http://schemas.microsoft.com/office/drawing/2014/main" id="{AD5D1A49-EF8A-F043-A1DD-E8B41CAA4E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298898737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G combined awareness raising materals for OPDs" id="{D7E58BE0-5027-4DE6-BE47-2FFC265A4789}" vid="{23C1053B-BFA0-4549-89AA-EDCC9C0DE5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09533E2B86224489563DDB823FA3D3" ma:contentTypeVersion="4" ma:contentTypeDescription="Create a new document." ma:contentTypeScope="" ma:versionID="2a54b22c3df7e3819bbd81dacc978867">
  <xsd:schema xmlns:xsd="http://www.w3.org/2001/XMLSchema" xmlns:xs="http://www.w3.org/2001/XMLSchema" xmlns:p="http://schemas.microsoft.com/office/2006/metadata/properties" xmlns:ns2="e013fd42-e2af-4c68-a789-1743d6432c9f" targetNamespace="http://schemas.microsoft.com/office/2006/metadata/properties" ma:root="true" ma:fieldsID="4973457467f9f2057b798204f8cb98a5" ns2:_="">
    <xsd:import namespace="e013fd42-e2af-4c68-a789-1743d6432c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13fd42-e2af-4c68-a789-1743d6432c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1F27D5-FC6B-4F20-8EF8-0BDFA89671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13fd42-e2af-4c68-a789-1743d6432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72189F-8E23-4AED-B11E-28D9648994F0}">
  <ds:schemaRefs>
    <ds:schemaRef ds:uri="http://schemas.microsoft.com/sharepoint/v3/contenttype/forms"/>
  </ds:schemaRefs>
</ds:datastoreItem>
</file>

<file path=customXml/itemProps3.xml><?xml version="1.0" encoding="utf-8"?>
<ds:datastoreItem xmlns:ds="http://schemas.openxmlformats.org/officeDocument/2006/customXml" ds:itemID="{BBDF9DCF-83C0-4D7E-93A8-0967B986456F}">
  <ds:schemaRefs>
    <ds:schemaRef ds:uri="http://schemas.microsoft.com/office/2006/metadata/properties"/>
    <ds:schemaRef ds:uri="e013fd42-e2af-4c68-a789-1743d6432c9f"/>
    <ds:schemaRef ds:uri="http://purl.org/dc/terms/"/>
    <ds:schemaRef ds:uri="http://www.w3.org/XML/1998/namespace"/>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DRG combined awareness raising materals for OPDs_with EDF preview video links- not to be shared before launch</Template>
  <TotalTime>4497</TotalTime>
  <Words>12051</Words>
  <Application>Microsoft Macintosh PowerPoint</Application>
  <PresentationFormat>Widescreen</PresentationFormat>
  <Paragraphs>769</Paragraphs>
  <Slides>56</Slides>
  <Notes>54</Notes>
  <HiddenSlides>5</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56</vt:i4>
      </vt:variant>
    </vt:vector>
  </HeadingPairs>
  <TitlesOfParts>
    <vt:vector size="69" baseType="lpstr">
      <vt:lpstr>Arial</vt:lpstr>
      <vt:lpstr>Arial</vt:lpstr>
      <vt:lpstr>Calibri</vt:lpstr>
      <vt:lpstr>Calibri Light</vt:lpstr>
      <vt:lpstr>Helvetica</vt:lpstr>
      <vt:lpstr>Helvetica 55 Roman</vt:lpstr>
      <vt:lpstr>Roboto</vt:lpstr>
      <vt:lpstr>Roboto Slab</vt:lpstr>
      <vt:lpstr>Symbol</vt:lpstr>
      <vt:lpstr>Times New Roman</vt:lpstr>
      <vt:lpstr>Verdana</vt:lpstr>
      <vt:lpstr>Wingdings</vt:lpstr>
      <vt:lpstr>1_Office Theme</vt:lpstr>
      <vt:lpstr>PowerPoint Presentation</vt:lpstr>
      <vt:lpstr>Sesión 1: Introducción a la Acción  Humanitaria Fecha: 20 de setiembre de 2022 Facilitadores: Juan Cobeñas becario DRG OPD - IDA XXX Humanitarios miembros del Grupo de Trabajo 6, agencia XXX</vt:lpstr>
      <vt:lpstr>Sesión 1- Objetivos</vt:lpstr>
      <vt:lpstr>Sesión 1 Introducción a la Acción Humanitaria</vt:lpstr>
      <vt:lpstr>PowerPoint Presentation</vt:lpstr>
      <vt:lpstr>Orientación para los facilitadores (1)</vt:lpstr>
      <vt:lpstr>Categorías de Desastres</vt:lpstr>
      <vt:lpstr>Impactos de las crisis humanitarias</vt:lpstr>
      <vt:lpstr> Continuación -  Impactos de las crisis humanitarias</vt:lpstr>
      <vt:lpstr>Trabajo en Grupos – 1</vt:lpstr>
      <vt:lpstr>Las barreras que enfrentan las personas con discapacidad </vt:lpstr>
      <vt:lpstr>Continuación - Las barreras que enfrentan las personas con discapacidad </vt:lpstr>
      <vt:lpstr>Continuación - Las barreras que enfrentan las personas con discapacidad </vt:lpstr>
      <vt:lpstr> Instrumentos  jurídicos básicos que dan marco a las políticas. </vt:lpstr>
      <vt:lpstr>1. Derecho Internacional de los Derechos Humanos</vt:lpstr>
      <vt:lpstr>2. Derecho Humanitario Internacional (DHI)</vt:lpstr>
      <vt:lpstr>3. Derecho Internacional de Refugiados (DIR)</vt:lpstr>
      <vt:lpstr>4. Marco de Sendai para la Reducción del Riesgo de Desastres (RRD) 2015-2030</vt:lpstr>
      <vt:lpstr>5. Tratados regionales y legislación doméstica</vt:lpstr>
      <vt:lpstr>En resumen</vt:lpstr>
      <vt:lpstr>Conflicto Armado (Opcional) </vt:lpstr>
      <vt:lpstr> Contenido de las Directrices de IASC :</vt:lpstr>
      <vt:lpstr>Capítulo 3: las 4 acciones obligatorias</vt:lpstr>
      <vt:lpstr>1. Acciones básicas para fomenter una participación significativa</vt:lpstr>
      <vt:lpstr>2. Acciones claves para eliminar las barreras</vt:lpstr>
      <vt:lpstr>3. Acciones claves para empoderar a las personas con discapacidad</vt:lpstr>
      <vt:lpstr>4. Acciones claves para desglosar los datos y monitorear la inclusión</vt:lpstr>
      <vt:lpstr>Trabajo en Grupos– 2</vt:lpstr>
      <vt:lpstr>Tarea entre sesiones: averigua cómo funciona la coordinación humanitaria en tu país</vt:lpstr>
      <vt:lpstr>Lectura</vt:lpstr>
      <vt:lpstr>En la próxima Sesión - Sesión 2</vt:lpstr>
      <vt:lpstr>Sesión 2: Los puntos de entrada para las OPDs en la acción  humanitaria.  Fecha: XXXX Facilitadores:  Juan Cobeñas DRG OPD becario XXX Miembros humanitarios del Grupo de Trabajo 6</vt:lpstr>
      <vt:lpstr>Sesión 2 Objectivos</vt:lpstr>
      <vt:lpstr>Sesión 2 Los puntos de entrada para las OPDs</vt:lpstr>
      <vt:lpstr>PowerPoint Presentation</vt:lpstr>
      <vt:lpstr>Orientación para los facilitadores (2)</vt:lpstr>
      <vt:lpstr>La importancia de la participáción de las OPDs en la acción humanitaria</vt:lpstr>
      <vt:lpstr>Coordinación Nacional</vt:lpstr>
      <vt:lpstr>Sistema Internacional de Coordinación Humanitaria</vt:lpstr>
      <vt:lpstr>Para el facilitador: guía para hacer una presentación formal sobre el Sistema de Grupos Temáticos  y el MCR</vt:lpstr>
      <vt:lpstr>¡Conoce tus derechos!  Actores locales y nacionales trabajando juntos por la coordinación humanitaria</vt:lpstr>
      <vt:lpstr>Continuación - ¡Conoce tus derechos!  Actores locales y nacionales trabajando juntos por la coordinación humanitaria</vt:lpstr>
      <vt:lpstr>El Sistema de Grupos Temáticos</vt:lpstr>
      <vt:lpstr>Funciones de los grupos temáticos  a nivel de país. </vt:lpstr>
      <vt:lpstr>¿Por qué deben las OPDs integrar  los grupos temáticos?</vt:lpstr>
      <vt:lpstr> ¿De qué forma pueden las OPDs tomar contacto con los grupos temáticos?</vt:lpstr>
      <vt:lpstr>En resumen</vt:lpstr>
      <vt:lpstr>Modelo de coordinación en materia de refugiados</vt:lpstr>
      <vt:lpstr>Modelo de coordinación en materia de refugiados– ¿Qué es? ¿Por qué existe?</vt:lpstr>
      <vt:lpstr>Planes de Respuesta a los refugiados</vt:lpstr>
      <vt:lpstr>Comparación del sistema de Grupos temáticos con el MCR</vt:lpstr>
      <vt:lpstr>El Ciclo del Programa Humanitario (CPH)</vt:lpstr>
      <vt:lpstr>El Ciclo del Programa Humanitario (CPH)</vt:lpstr>
      <vt:lpstr>Etapas principales del Panorama de Necesidades Humanitarias (PNH) y del Plan de Respuesta Humanitaria (PRH)</vt:lpstr>
      <vt:lpstr>Trabajo en Grupos – 3</vt:lpstr>
      <vt:lpstr>Próximos Pasos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Divider slide</dc:title>
  <dc:creator>Kathy Al Ju'beh</dc:creator>
  <cp:lastModifiedBy>Microsoft Office User</cp:lastModifiedBy>
  <cp:revision>136</cp:revision>
  <cp:lastPrinted>2022-03-10T22:23:55Z</cp:lastPrinted>
  <dcterms:created xsi:type="dcterms:W3CDTF">2022-04-14T15:33:47Z</dcterms:created>
  <dcterms:modified xsi:type="dcterms:W3CDTF">2024-01-22T19:02:13Z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0x0101001209533E2B86224489563DDB823FA3D3</vt:lpwstr>
  </property>
</Properties>
</file>